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756" r:id="rId5"/>
  </p:sldMasterIdLst>
  <p:notesMasterIdLst>
    <p:notesMasterId r:id="rId25"/>
  </p:notesMasterIdLst>
  <p:handoutMasterIdLst>
    <p:handoutMasterId r:id="rId26"/>
  </p:handoutMasterIdLst>
  <p:sldIdLst>
    <p:sldId id="2147473689" r:id="rId6"/>
    <p:sldId id="2147473794" r:id="rId7"/>
    <p:sldId id="2147473690" r:id="rId8"/>
    <p:sldId id="2147473805" r:id="rId9"/>
    <p:sldId id="2147473806" r:id="rId10"/>
    <p:sldId id="2147473804" r:id="rId11"/>
    <p:sldId id="2147473807" r:id="rId12"/>
    <p:sldId id="2147473803" r:id="rId13"/>
    <p:sldId id="2147473795" r:id="rId14"/>
    <p:sldId id="2147473796" r:id="rId15"/>
    <p:sldId id="2147473808" r:id="rId16"/>
    <p:sldId id="2147473802" r:id="rId17"/>
    <p:sldId id="2147473798" r:id="rId18"/>
    <p:sldId id="2147473800" r:id="rId19"/>
    <p:sldId id="2147473799" r:id="rId20"/>
    <p:sldId id="2147473801" r:id="rId21"/>
    <p:sldId id="2147473809" r:id="rId22"/>
    <p:sldId id="2147473810" r:id="rId23"/>
    <p:sldId id="2147473811" r:id="rId24"/>
  </p:sldIdLst>
  <p:sldSz cx="12192000" cy="6858000"/>
  <p:notesSz cx="6858000" cy="9144000"/>
  <p:defaultTextStyle>
    <a:defPPr>
      <a:defRPr lang="de-DE"/>
    </a:defPPr>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648C0B-5DE6-2E60-A6E8-569AF4E346FC}" name="David Wember | Farner" initials="DW|F" userId="S::david.wember@farner.ch::2534f3bb-4ab4-4a0c-b680-0cd370b624d2" providerId="AD"/>
  <p188:author id="{25CBD758-21CE-F373-8E0F-454C991B5EFC}" name="Elaine Schnider | Farner" initials="EF" userId="S::elaine.schnider@farner.ch::b0ca1867-e195-4bf2-9165-5d6e5bc86695" providerId="AD"/>
  <p188:author id="{AB8FC179-6FA8-2243-66FC-31FC8178CD57}" name="Manuel Griestock | Farner" initials="MF" userId="S::manuel.griestock@farner.ch::fbbe5dbe-62ba-432f-8685-0bd3d3ef166b" providerId="AD"/>
  <p188:author id="{1639A2B3-4491-2C43-5756-F06B5606A82E}" name="Ivan Jäggi | Farner" initials="IJ" userId="S::jaeggi@farner.ch::4c10d1fd-e379-4638-9f04-5b7308676c51" providerId="AD"/>
  <p188:author id="{83C421D8-90AD-7708-5BD9-21D65A592E8F}" name="Yvonne Wohler | Farner" initials="YW" userId="S::wohler@farner.ch::a97a0383-c069-4f16-96b6-0b9b723576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F82"/>
    <a:srgbClr val="161F38"/>
    <a:srgbClr val="FCC44F"/>
    <a:srgbClr val="FAB3AE"/>
    <a:srgbClr val="ECECEC"/>
    <a:srgbClr val="FFFDF6"/>
    <a:srgbClr val="FCC24E"/>
    <a:srgbClr val="FFE6A4"/>
    <a:srgbClr val="304584"/>
    <a:srgbClr val="FCC3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F67AE9-B935-415A-8332-58990CBA03AE}" v="242" dt="2025-01-21T11:11:22.029"/>
  </p1510:revLst>
</p1510:revInfo>
</file>

<file path=ppt/tableStyles.xml><?xml version="1.0" encoding="utf-8"?>
<a:tblStyleLst xmlns:a="http://schemas.openxmlformats.org/drawingml/2006/main" def="{CA20E951-F767-40FB-8981-BDCADE0C3650}">
  <a:tblStyle styleId="{CA20E951-F767-40FB-8981-BDCADE0C3650}" styleName="Farner-Tabelle">
    <a:wholeTbl>
      <a:tcTxStyle>
        <a:fontRef idx="minor">
          <a:prstClr val="black"/>
        </a:fontRef>
        <a:schemeClr val="dk1"/>
      </a:tcTxStyle>
      <a:tcStyle>
        <a:tcBdr>
          <a:left>
            <a:ln>
              <a:noFill/>
            </a:ln>
          </a:left>
          <a:right>
            <a:ln>
              <a:noFill/>
            </a:ln>
          </a:right>
          <a:top>
            <a:ln>
              <a:noFill/>
            </a:ln>
          </a:top>
          <a:bottom>
            <a:ln>
              <a:noFill/>
            </a:ln>
          </a:bottom>
          <a:insideH>
            <a:ln w="16933" cmpd="sng">
              <a:solidFill>
                <a:schemeClr val="dk1"/>
              </a:solidFill>
            </a:ln>
          </a:insideH>
          <a:insideV>
            <a:ln>
              <a:noFill/>
            </a:ln>
          </a:insideV>
        </a:tcBdr>
        <a:fill>
          <a:noFill/>
        </a:fill>
      </a:tcStyle>
    </a:wholeTbl>
    <a:band1H>
      <a:tcTxStyle>
        <a:schemeClr val="dk1"/>
      </a:tcTxStyle>
      <a:tcStyle>
        <a:tcBdr/>
        <a:fill>
          <a:noFill/>
        </a:fill>
      </a:tcStyle>
    </a:band1H>
    <a:band2H>
      <a:tcTxStyle>
        <a:schemeClr val="dk1"/>
      </a:tcTxStyle>
      <a:tcStyle>
        <a:tcBdr/>
        <a:fill>
          <a:noFill/>
        </a:fill>
      </a:tcStyle>
    </a:band2H>
    <a:band1V>
      <a:tcTxStyle>
        <a:schemeClr val="dk1"/>
      </a:tcTxStyle>
      <a:tcStyle>
        <a:tcBdr/>
        <a:fill>
          <a:noFill/>
        </a:fill>
      </a:tcStyle>
    </a:band1V>
    <a:band2V>
      <a:tcTxStyle>
        <a:schemeClr val="dk1"/>
      </a:tcTxStyle>
      <a:tcStyle>
        <a:tcBdr/>
        <a:fill>
          <a:noFill/>
        </a:fill>
      </a:tcStyle>
    </a:band2V>
    <a:lastCol>
      <a:tcTxStyle>
        <a:fontRef idx="major"/>
        <a:schemeClr val="dk1"/>
      </a:tcTxStyle>
      <a:tcStyle>
        <a:tcBdr/>
        <a:fill>
          <a:noFill/>
        </a:fill>
      </a:tcStyle>
    </a:lastCol>
    <a:firstCol>
      <a:tcTxStyle>
        <a:fontRef idx="major"/>
        <a:schemeClr val="dk1"/>
      </a:tcTxStyle>
      <a:tcStyle>
        <a:tcBdr/>
        <a:fill>
          <a:noFill/>
        </a:fill>
      </a:tcStyle>
    </a:firstCol>
    <a:lastRow>
      <a:tcTxStyle b="on">
        <a:fontRef idx="major"/>
        <a:schemeClr val="dk1"/>
      </a:tcTxStyle>
      <a:tcStyle>
        <a:tcBdr>
          <a:top>
            <a:ln w="38100" cmpd="sng">
              <a:solidFill>
                <a:schemeClr val="dk1"/>
              </a:solidFill>
            </a:ln>
          </a:top>
          <a:bottom>
            <a:ln w="16933" cmpd="sng">
              <a:solidFill>
                <a:schemeClr val="lt1"/>
              </a:solidFill>
            </a:ln>
          </a:bottom>
        </a:tcBdr>
        <a:fill>
          <a:noFill/>
        </a:fill>
      </a:tcStyle>
    </a:lastRow>
    <a:firstRow>
      <a:tcTxStyle>
        <a:fontRef idx="major"/>
        <a:schemeClr val="dk1"/>
      </a:tcTxStyle>
      <a:tcStyle>
        <a:tcBdr>
          <a:top>
            <a:ln>
              <a:noFill/>
            </a:ln>
          </a:top>
          <a:bottom>
            <a:ln w="16933"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94660"/>
  </p:normalViewPr>
  <p:slideViewPr>
    <p:cSldViewPr snapToGrid="0">
      <p:cViewPr varScale="1">
        <p:scale>
          <a:sx n="78" d="100"/>
          <a:sy n="78" d="100"/>
        </p:scale>
        <p:origin x="1022" y="62"/>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zhkch.sharepoint.com/sites/02-Politik/Freigegebene%20Dokumente/01-Politische%20Themen%20und%20Projekte/01-ISSUES/Steuervorlage%2017/sitzverlegungen_kanton_z&#252;rich%202018-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zhkch.sharepoint.com/sites/02-Politik/Freigegebene%20Dokumente/01-Politische%20Themen%20und%20Projekte/01-ISSUES/Steuervorlage%2017/Kampagne/20241009_Graphiken_SV17_v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CH"/>
              <a:t>Sitzverlegung aus und</a:t>
            </a:r>
            <a:r>
              <a:rPr lang="de-CH" baseline="0"/>
              <a:t> in den Kanton Zürich</a:t>
            </a:r>
            <a:endParaRPr lang="de-CH"/>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saldo_sitz!$B$2</c:f>
              <c:strCache>
                <c:ptCount val="1"/>
                <c:pt idx="0">
                  <c:v>Saldo</c:v>
                </c:pt>
              </c:strCache>
            </c:strRef>
          </c:tx>
          <c:spPr>
            <a:solidFill>
              <a:srgbClr val="00B0F0"/>
            </a:solidFill>
            <a:ln>
              <a:noFill/>
            </a:ln>
            <a:effectLst/>
          </c:spPr>
          <c:invertIfNegative val="0"/>
          <c:cat>
            <c:numRef>
              <c:f>saldo_sitz!$A$3:$A$9</c:f>
              <c:numCache>
                <c:formatCode>General</c:formatCode>
                <c:ptCount val="7"/>
                <c:pt idx="0">
                  <c:v>2018</c:v>
                </c:pt>
                <c:pt idx="1">
                  <c:v>2019</c:v>
                </c:pt>
                <c:pt idx="2">
                  <c:v>2020</c:v>
                </c:pt>
                <c:pt idx="3">
                  <c:v>2021</c:v>
                </c:pt>
                <c:pt idx="4">
                  <c:v>2022</c:v>
                </c:pt>
                <c:pt idx="5">
                  <c:v>2023</c:v>
                </c:pt>
                <c:pt idx="6">
                  <c:v>2024</c:v>
                </c:pt>
              </c:numCache>
            </c:numRef>
          </c:cat>
          <c:val>
            <c:numRef>
              <c:f>saldo_sitz!$B$3:$B$9</c:f>
              <c:numCache>
                <c:formatCode>General</c:formatCode>
                <c:ptCount val="7"/>
                <c:pt idx="0">
                  <c:v>-142</c:v>
                </c:pt>
                <c:pt idx="1">
                  <c:v>-87</c:v>
                </c:pt>
                <c:pt idx="2">
                  <c:v>-156</c:v>
                </c:pt>
                <c:pt idx="3">
                  <c:v>-350</c:v>
                </c:pt>
                <c:pt idx="4">
                  <c:v>-118</c:v>
                </c:pt>
                <c:pt idx="5">
                  <c:v>-85</c:v>
                </c:pt>
                <c:pt idx="6">
                  <c:v>-46</c:v>
                </c:pt>
              </c:numCache>
            </c:numRef>
          </c:val>
          <c:extLst>
            <c:ext xmlns:c16="http://schemas.microsoft.com/office/drawing/2014/chart" uri="{C3380CC4-5D6E-409C-BE32-E72D297353CC}">
              <c16:uniqueId val="{00000000-88B0-41FB-8360-3F0DF20D0CCF}"/>
            </c:ext>
          </c:extLst>
        </c:ser>
        <c:ser>
          <c:idx val="1"/>
          <c:order val="1"/>
          <c:tx>
            <c:strRef>
              <c:f>saldo_sitz!$C$2</c:f>
              <c:strCache>
                <c:ptCount val="1"/>
                <c:pt idx="0">
                  <c:v>Wegzug</c:v>
                </c:pt>
              </c:strCache>
            </c:strRef>
          </c:tx>
          <c:spPr>
            <a:solidFill>
              <a:schemeClr val="bg1"/>
            </a:solidFill>
            <a:ln>
              <a:noFill/>
            </a:ln>
            <a:effectLst/>
          </c:spPr>
          <c:invertIfNegative val="0"/>
          <c:cat>
            <c:numRef>
              <c:f>saldo_sitz!$A$3:$A$9</c:f>
              <c:numCache>
                <c:formatCode>General</c:formatCode>
                <c:ptCount val="7"/>
                <c:pt idx="0">
                  <c:v>2018</c:v>
                </c:pt>
                <c:pt idx="1">
                  <c:v>2019</c:v>
                </c:pt>
                <c:pt idx="2">
                  <c:v>2020</c:v>
                </c:pt>
                <c:pt idx="3">
                  <c:v>2021</c:v>
                </c:pt>
                <c:pt idx="4">
                  <c:v>2022</c:v>
                </c:pt>
                <c:pt idx="5">
                  <c:v>2023</c:v>
                </c:pt>
                <c:pt idx="6">
                  <c:v>2024</c:v>
                </c:pt>
              </c:numCache>
            </c:numRef>
          </c:cat>
          <c:val>
            <c:numRef>
              <c:f>saldo_sitz!$C$3:$C$9</c:f>
              <c:numCache>
                <c:formatCode>General</c:formatCode>
                <c:ptCount val="7"/>
                <c:pt idx="0">
                  <c:v>1188</c:v>
                </c:pt>
                <c:pt idx="1">
                  <c:v>1234</c:v>
                </c:pt>
                <c:pt idx="2">
                  <c:v>1402</c:v>
                </c:pt>
                <c:pt idx="3">
                  <c:v>1587</c:v>
                </c:pt>
                <c:pt idx="4">
                  <c:v>1436</c:v>
                </c:pt>
                <c:pt idx="5">
                  <c:v>1399</c:v>
                </c:pt>
                <c:pt idx="6">
                  <c:v>733</c:v>
                </c:pt>
              </c:numCache>
            </c:numRef>
          </c:val>
          <c:extLst>
            <c:ext xmlns:c16="http://schemas.microsoft.com/office/drawing/2014/chart" uri="{C3380CC4-5D6E-409C-BE32-E72D297353CC}">
              <c16:uniqueId val="{00000001-88B0-41FB-8360-3F0DF20D0CCF}"/>
            </c:ext>
          </c:extLst>
        </c:ser>
        <c:ser>
          <c:idx val="2"/>
          <c:order val="2"/>
          <c:tx>
            <c:strRef>
              <c:f>saldo_sitz!$D$2</c:f>
              <c:strCache>
                <c:ptCount val="1"/>
                <c:pt idx="0">
                  <c:v>Zuzug</c:v>
                </c:pt>
              </c:strCache>
            </c:strRef>
          </c:tx>
          <c:spPr>
            <a:solidFill>
              <a:schemeClr val="accent3"/>
            </a:solidFill>
            <a:ln>
              <a:noFill/>
            </a:ln>
            <a:effectLst/>
          </c:spPr>
          <c:invertIfNegative val="0"/>
          <c:cat>
            <c:numRef>
              <c:f>saldo_sitz!$A$3:$A$9</c:f>
              <c:numCache>
                <c:formatCode>General</c:formatCode>
                <c:ptCount val="7"/>
                <c:pt idx="0">
                  <c:v>2018</c:v>
                </c:pt>
                <c:pt idx="1">
                  <c:v>2019</c:v>
                </c:pt>
                <c:pt idx="2">
                  <c:v>2020</c:v>
                </c:pt>
                <c:pt idx="3">
                  <c:v>2021</c:v>
                </c:pt>
                <c:pt idx="4">
                  <c:v>2022</c:v>
                </c:pt>
                <c:pt idx="5">
                  <c:v>2023</c:v>
                </c:pt>
                <c:pt idx="6">
                  <c:v>2024</c:v>
                </c:pt>
              </c:numCache>
            </c:numRef>
          </c:cat>
          <c:val>
            <c:numRef>
              <c:f>saldo_sitz!$D$3:$D$9</c:f>
              <c:numCache>
                <c:formatCode>General</c:formatCode>
                <c:ptCount val="7"/>
                <c:pt idx="0">
                  <c:v>1046</c:v>
                </c:pt>
                <c:pt idx="1">
                  <c:v>1147</c:v>
                </c:pt>
                <c:pt idx="2">
                  <c:v>1246</c:v>
                </c:pt>
                <c:pt idx="3">
                  <c:v>1237</c:v>
                </c:pt>
                <c:pt idx="4">
                  <c:v>1318</c:v>
                </c:pt>
                <c:pt idx="5">
                  <c:v>1314</c:v>
                </c:pt>
                <c:pt idx="6">
                  <c:v>687</c:v>
                </c:pt>
              </c:numCache>
            </c:numRef>
          </c:val>
          <c:extLst>
            <c:ext xmlns:c16="http://schemas.microsoft.com/office/drawing/2014/chart" uri="{C3380CC4-5D6E-409C-BE32-E72D297353CC}">
              <c16:uniqueId val="{00000002-88B0-41FB-8360-3F0DF20D0CCF}"/>
            </c:ext>
          </c:extLst>
        </c:ser>
        <c:dLbls>
          <c:showLegendKey val="0"/>
          <c:showVal val="0"/>
          <c:showCatName val="0"/>
          <c:showSerName val="0"/>
          <c:showPercent val="0"/>
          <c:showBubbleSize val="0"/>
        </c:dLbls>
        <c:gapWidth val="219"/>
        <c:overlap val="-27"/>
        <c:axId val="85887472"/>
        <c:axId val="81769280"/>
      </c:barChart>
      <c:dateAx>
        <c:axId val="8588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de-DE"/>
          </a:p>
        </c:txPr>
        <c:crossAx val="81769280"/>
        <c:crosses val="autoZero"/>
        <c:auto val="0"/>
        <c:lblOffset val="100"/>
        <c:baseTimeUnit val="days"/>
      </c:dateAx>
      <c:valAx>
        <c:axId val="81769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5887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de-CH" sz="1100" b="0" i="0" u="none" strike="noStrike" baseline="0"/>
              <a:t>Entwicklung Steuerertrag juristische Personen  </a:t>
            </a:r>
            <a:r>
              <a:rPr lang="de-CH" sz="1100" baseline="0"/>
              <a:t>(Kanton Zürich in Mn CHF)</a:t>
            </a:r>
            <a:endParaRPr lang="de-CH" sz="1100"/>
          </a:p>
        </c:rich>
      </c:tx>
      <c:layout>
        <c:manualLayout>
          <c:xMode val="edge"/>
          <c:yMode val="edge"/>
          <c:x val="0.11314926910077824"/>
          <c:y val="2.9045643153526972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stacked"/>
        <c:varyColors val="0"/>
        <c:ser>
          <c:idx val="0"/>
          <c:order val="0"/>
          <c:spPr>
            <a:solidFill>
              <a:srgbClr val="161F3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'Kanton ZH'!$B$20:$B$23</c:f>
              <c:numCache>
                <c:formatCode>General</c:formatCode>
                <c:ptCount val="4"/>
                <c:pt idx="0">
                  <c:v>2020</c:v>
                </c:pt>
                <c:pt idx="1">
                  <c:v>2021</c:v>
                </c:pt>
                <c:pt idx="2">
                  <c:v>2022</c:v>
                </c:pt>
                <c:pt idx="3">
                  <c:v>2023</c:v>
                </c:pt>
              </c:numCache>
            </c:numRef>
          </c:cat>
          <c:val>
            <c:numRef>
              <c:f>'Kanton ZH'!$C$20:$C$23</c:f>
              <c:numCache>
                <c:formatCode>General</c:formatCode>
                <c:ptCount val="4"/>
                <c:pt idx="0">
                  <c:v>1202</c:v>
                </c:pt>
                <c:pt idx="1">
                  <c:v>1200</c:v>
                </c:pt>
                <c:pt idx="2">
                  <c:v>1334</c:v>
                </c:pt>
                <c:pt idx="3">
                  <c:v>1565</c:v>
                </c:pt>
              </c:numCache>
            </c:numRef>
          </c:val>
          <c:extLst>
            <c:ext xmlns:c16="http://schemas.microsoft.com/office/drawing/2014/chart" uri="{C3380CC4-5D6E-409C-BE32-E72D297353CC}">
              <c16:uniqueId val="{00000000-CC23-4158-82AF-0D6EE9523D9C}"/>
            </c:ext>
          </c:extLst>
        </c:ser>
        <c:dLbls>
          <c:showLegendKey val="0"/>
          <c:showVal val="0"/>
          <c:showCatName val="0"/>
          <c:showSerName val="0"/>
          <c:showPercent val="0"/>
          <c:showBubbleSize val="0"/>
        </c:dLbls>
        <c:gapWidth val="150"/>
        <c:overlap val="100"/>
        <c:axId val="394548128"/>
        <c:axId val="394549568"/>
      </c:barChart>
      <c:catAx>
        <c:axId val="39454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94549568"/>
        <c:crosses val="autoZero"/>
        <c:auto val="1"/>
        <c:lblAlgn val="ctr"/>
        <c:lblOffset val="100"/>
        <c:noMultiLvlLbl val="0"/>
      </c:catAx>
      <c:valAx>
        <c:axId val="394549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94548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21.01.2025</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‹Nr.›</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64704" y="899592"/>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712000"/>
            <a:ext cx="2230428" cy="179512"/>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62663" y="8712000"/>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‹Nr.›</a:t>
            </a:fld>
            <a:endParaRPr lang="de-CH"/>
          </a:p>
        </p:txBody>
      </p:sp>
      <p:sp>
        <p:nvSpPr>
          <p:cNvPr id="16" name="Notizenplatzhalter 15"/>
          <p:cNvSpPr>
            <a:spLocks noGrp="1"/>
          </p:cNvSpPr>
          <p:nvPr>
            <p:ph type="body" sz="quarter" idx="3"/>
          </p:nvPr>
        </p:nvSpPr>
        <p:spPr>
          <a:xfrm>
            <a:off x="773424" y="4283968"/>
            <a:ext cx="5560412" cy="4248472"/>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21.01.2025</a:t>
            </a:fld>
            <a:endParaRPr lang="de-CH"/>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6413" y="1354138"/>
            <a:ext cx="6043612" cy="340042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333287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C48E4-3F96-E7E0-3D38-45E88891A12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7BA5B5-E619-B576-A3F0-20C7116205A3}"/>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86728E63-53B7-3021-510B-578E529D4D44}"/>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7E379167-AC51-12B8-982A-F9F189C5E092}"/>
              </a:ext>
            </a:extLst>
          </p:cNvPr>
          <p:cNvSpPr>
            <a:spLocks noGrp="1"/>
          </p:cNvSpPr>
          <p:nvPr>
            <p:ph type="sldNum" sz="quarter" idx="5"/>
          </p:nvPr>
        </p:nvSpPr>
        <p:spPr/>
        <p:txBody>
          <a:bodyPr/>
          <a:lstStyle/>
          <a:p>
            <a:fld id="{83C81C81-E364-4366-A610-2DB15FF98538}" type="slidenum">
              <a:rPr lang="de-CH" smtClean="0"/>
              <a:pPr/>
              <a:t>10</a:t>
            </a:fld>
            <a:endParaRPr lang="de-CH"/>
          </a:p>
        </p:txBody>
      </p:sp>
    </p:spTree>
    <p:extLst>
      <p:ext uri="{BB962C8B-B14F-4D97-AF65-F5344CB8AC3E}">
        <p14:creationId xmlns:p14="http://schemas.microsoft.com/office/powerpoint/2010/main" val="375690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ACEFF-2BFF-0297-9F1C-2D4FC860C0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8B3B87-EAF6-0284-58AE-FC4B26E2A6E9}"/>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1CC8D7C0-0D3F-05D8-4BBC-51D6AEA80D2C}"/>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76246E51-C1C2-33B1-7C3C-9537407D27B4}"/>
              </a:ext>
            </a:extLst>
          </p:cNvPr>
          <p:cNvSpPr>
            <a:spLocks noGrp="1"/>
          </p:cNvSpPr>
          <p:nvPr>
            <p:ph type="sldNum" sz="quarter" idx="5"/>
          </p:nvPr>
        </p:nvSpPr>
        <p:spPr/>
        <p:txBody>
          <a:bodyPr/>
          <a:lstStyle/>
          <a:p>
            <a:fld id="{83C81C81-E364-4366-A610-2DB15FF98538}" type="slidenum">
              <a:rPr lang="de-CH" smtClean="0"/>
              <a:pPr/>
              <a:t>11</a:t>
            </a:fld>
            <a:endParaRPr lang="de-CH"/>
          </a:p>
        </p:txBody>
      </p:sp>
    </p:spTree>
    <p:extLst>
      <p:ext uri="{BB962C8B-B14F-4D97-AF65-F5344CB8AC3E}">
        <p14:creationId xmlns:p14="http://schemas.microsoft.com/office/powerpoint/2010/main" val="518461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7DA19-0A87-225E-E55B-A4487E63714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7174D9C-FDE3-60B6-D03F-366CEA219FF8}"/>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69ECD354-8354-CD08-5D01-F41B2462DA49}"/>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82752A6B-BB7F-B3F8-C1F5-3088CEAC81A3}"/>
              </a:ext>
            </a:extLst>
          </p:cNvPr>
          <p:cNvSpPr>
            <a:spLocks noGrp="1"/>
          </p:cNvSpPr>
          <p:nvPr>
            <p:ph type="sldNum" sz="quarter" idx="5"/>
          </p:nvPr>
        </p:nvSpPr>
        <p:spPr/>
        <p:txBody>
          <a:bodyPr/>
          <a:lstStyle/>
          <a:p>
            <a:fld id="{83C81C81-E364-4366-A610-2DB15FF98538}" type="slidenum">
              <a:rPr lang="de-CH" smtClean="0"/>
              <a:pPr/>
              <a:t>12</a:t>
            </a:fld>
            <a:endParaRPr lang="de-CH"/>
          </a:p>
        </p:txBody>
      </p:sp>
    </p:spTree>
    <p:extLst>
      <p:ext uri="{BB962C8B-B14F-4D97-AF65-F5344CB8AC3E}">
        <p14:creationId xmlns:p14="http://schemas.microsoft.com/office/powerpoint/2010/main" val="1115932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EB32-D2F5-5805-F7F2-32DA04F6021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8CEBB32-2FC7-7FA7-34E7-A7C459016FD0}"/>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2CEE896E-9F69-827B-B9C8-99F2ABF073A0}"/>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B323BA34-69B3-06C0-4F58-18893EEC2FF4}"/>
              </a:ext>
            </a:extLst>
          </p:cNvPr>
          <p:cNvSpPr>
            <a:spLocks noGrp="1"/>
          </p:cNvSpPr>
          <p:nvPr>
            <p:ph type="sldNum" sz="quarter" idx="5"/>
          </p:nvPr>
        </p:nvSpPr>
        <p:spPr/>
        <p:txBody>
          <a:bodyPr/>
          <a:lstStyle/>
          <a:p>
            <a:fld id="{83C81C81-E364-4366-A610-2DB15FF98538}" type="slidenum">
              <a:rPr lang="de-CH" smtClean="0"/>
              <a:pPr/>
              <a:t>13</a:t>
            </a:fld>
            <a:endParaRPr lang="de-CH"/>
          </a:p>
        </p:txBody>
      </p:sp>
    </p:spTree>
    <p:extLst>
      <p:ext uri="{BB962C8B-B14F-4D97-AF65-F5344CB8AC3E}">
        <p14:creationId xmlns:p14="http://schemas.microsoft.com/office/powerpoint/2010/main" val="260104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B17B2-D805-8F58-785D-20F799C2E62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0EA671-B745-B62B-9A0A-A73837536BF1}"/>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136AB370-C382-B216-E6D2-7954A1C986BC}"/>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313EB69E-3633-A0FF-0336-6515E4C8F4C6}"/>
              </a:ext>
            </a:extLst>
          </p:cNvPr>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180047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D8058-D5EA-1B84-DB26-E3545C75DA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E17586E-15BB-1510-4F3E-C3C991E3FD5C}"/>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7EE248BF-664B-2DFC-957A-F8B350124AF0}"/>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B5E85BE0-6B7C-1E8C-6721-B6BF79C8B871}"/>
              </a:ext>
            </a:extLst>
          </p:cNvPr>
          <p:cNvSpPr>
            <a:spLocks noGrp="1"/>
          </p:cNvSpPr>
          <p:nvPr>
            <p:ph type="sldNum" sz="quarter" idx="5"/>
          </p:nvPr>
        </p:nvSpPr>
        <p:spPr/>
        <p:txBody>
          <a:bodyPr/>
          <a:lstStyle/>
          <a:p>
            <a:fld id="{83C81C81-E364-4366-A610-2DB15FF98538}" type="slidenum">
              <a:rPr lang="de-CH" smtClean="0"/>
              <a:pPr/>
              <a:t>15</a:t>
            </a:fld>
            <a:endParaRPr lang="de-CH"/>
          </a:p>
        </p:txBody>
      </p:sp>
    </p:spTree>
    <p:extLst>
      <p:ext uri="{BB962C8B-B14F-4D97-AF65-F5344CB8AC3E}">
        <p14:creationId xmlns:p14="http://schemas.microsoft.com/office/powerpoint/2010/main" val="1874105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0DC69-F758-0A01-D60C-F485CB14131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42D8C0B-D612-5B38-8436-B43D4B436A71}"/>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38C7C407-E710-212B-C9F7-9EB34AF2CCE5}"/>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42AA3AA8-6B08-3B76-BF21-6383BC12BC08}"/>
              </a:ext>
            </a:extLst>
          </p:cNvPr>
          <p:cNvSpPr>
            <a:spLocks noGrp="1"/>
          </p:cNvSpPr>
          <p:nvPr>
            <p:ph type="sldNum" sz="quarter" idx="5"/>
          </p:nvPr>
        </p:nvSpPr>
        <p:spPr/>
        <p:txBody>
          <a:bodyPr/>
          <a:lstStyle/>
          <a:p>
            <a:fld id="{83C81C81-E364-4366-A610-2DB15FF98538}" type="slidenum">
              <a:rPr lang="de-CH" smtClean="0"/>
              <a:pPr/>
              <a:t>16</a:t>
            </a:fld>
            <a:endParaRPr lang="de-CH"/>
          </a:p>
        </p:txBody>
      </p:sp>
    </p:spTree>
    <p:extLst>
      <p:ext uri="{BB962C8B-B14F-4D97-AF65-F5344CB8AC3E}">
        <p14:creationId xmlns:p14="http://schemas.microsoft.com/office/powerpoint/2010/main" val="922884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BA9E-2CCB-0B08-72C7-17B62874D5D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0E22DC6-618D-B5AB-9D59-FA4A77BBC12C}"/>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8BCFB34E-A4CE-A81A-FE5E-0E7592CD8331}"/>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EDFA258E-DCD1-9F14-090B-EB825A604429}"/>
              </a:ext>
            </a:extLst>
          </p:cNvPr>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1750209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ECCD3-D32B-2C47-49A4-554B28F61A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65A875-8A46-0C67-80EE-31F0E108E750}"/>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822FE089-F243-0057-886B-5891690BF2E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BB2F753E-1B45-E3D1-6630-F18734708DC2}"/>
              </a:ext>
            </a:extLst>
          </p:cNvPr>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3145658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DDB08-7D58-2737-D1B2-6E3788F1B25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C016FAE-9591-8AA2-6F48-13AE6A840E53}"/>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062ED8F2-0F7D-28C9-9B70-9E35A289E4AB}"/>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9E3998F6-F940-0EEC-9580-551B54DD4B0F}"/>
              </a:ext>
            </a:extLst>
          </p:cNvPr>
          <p:cNvSpPr>
            <a:spLocks noGrp="1"/>
          </p:cNvSpPr>
          <p:nvPr>
            <p:ph type="sldNum" sz="quarter" idx="5"/>
          </p:nvPr>
        </p:nvSpPr>
        <p:spPr/>
        <p:txBody>
          <a:bodyPr/>
          <a:lstStyle/>
          <a:p>
            <a:fld id="{83C81C81-E364-4366-A610-2DB15FF98538}" type="slidenum">
              <a:rPr lang="de-CH" smtClean="0"/>
              <a:pPr/>
              <a:t>19</a:t>
            </a:fld>
            <a:endParaRPr lang="de-CH"/>
          </a:p>
        </p:txBody>
      </p:sp>
    </p:spTree>
    <p:extLst>
      <p:ext uri="{BB962C8B-B14F-4D97-AF65-F5344CB8AC3E}">
        <p14:creationId xmlns:p14="http://schemas.microsoft.com/office/powerpoint/2010/main" val="101618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4C30D-0DCA-A580-50C8-7B4DCA3E3D8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EB2B2E-F0EF-E1BD-EFCF-036175E7F7C9}"/>
              </a:ext>
            </a:extLst>
          </p:cNvPr>
          <p:cNvSpPr>
            <a:spLocks noGrp="1" noRot="1" noChangeAspect="1"/>
          </p:cNvSpPr>
          <p:nvPr>
            <p:ph type="sldImg"/>
          </p:nvPr>
        </p:nvSpPr>
        <p:spPr>
          <a:xfrm>
            <a:off x="506413" y="1354138"/>
            <a:ext cx="6043612" cy="3400425"/>
          </a:xfrm>
        </p:spPr>
      </p:sp>
      <p:sp>
        <p:nvSpPr>
          <p:cNvPr id="3" name="Notizenplatzhalter 2">
            <a:extLst>
              <a:ext uri="{FF2B5EF4-FFF2-40B4-BE49-F238E27FC236}">
                <a16:creationId xmlns:a16="http://schemas.microsoft.com/office/drawing/2014/main" id="{61B5BC9A-6071-0029-0862-D9A6A1524865}"/>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4BE90401-2979-B852-617C-1D187A48D9E9}"/>
              </a:ext>
            </a:extLst>
          </p:cNvPr>
          <p:cNvSpPr>
            <a:spLocks noGrp="1"/>
          </p:cNvSpPr>
          <p:nvPr>
            <p:ph type="sldNum" sz="quarter" idx="10"/>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369415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B682D-11E6-58AA-5E84-FC5ED28832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2F5D02E-04FD-DD44-6CF4-16A69AA767C5}"/>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72DEAFE4-9CE2-B2C1-DE36-0D1D388863C3}"/>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F2EA4566-00D1-F852-5065-0E79E4BD0AF2}"/>
              </a:ext>
            </a:extLst>
          </p:cNvPr>
          <p:cNvSpPr>
            <a:spLocks noGrp="1"/>
          </p:cNvSpPr>
          <p:nvPr>
            <p:ph type="sldNum" sz="quarter" idx="5"/>
          </p:nvPr>
        </p:nvSpPr>
        <p:spPr/>
        <p:txBody>
          <a:bodyPr/>
          <a:lstStyle/>
          <a:p>
            <a:fld id="{83C81C81-E364-4366-A610-2DB15FF98538}" type="slidenum">
              <a:rPr lang="de-CH" smtClean="0"/>
              <a:pPr/>
              <a:t>3</a:t>
            </a:fld>
            <a:endParaRPr lang="de-CH"/>
          </a:p>
        </p:txBody>
      </p:sp>
    </p:spTree>
    <p:extLst>
      <p:ext uri="{BB962C8B-B14F-4D97-AF65-F5344CB8AC3E}">
        <p14:creationId xmlns:p14="http://schemas.microsoft.com/office/powerpoint/2010/main" val="193348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639AC-0560-80DC-29EF-9C8AD22E54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A219C7-132D-1052-F1C7-99ED143A466B}"/>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1918E50A-B742-F429-0A8E-C6CDDC9A8A35}"/>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3D88BA37-A434-993D-9DCD-180C36C01465}"/>
              </a:ext>
            </a:extLst>
          </p:cNvPr>
          <p:cNvSpPr>
            <a:spLocks noGrp="1"/>
          </p:cNvSpPr>
          <p:nvPr>
            <p:ph type="sldNum" sz="quarter" idx="5"/>
          </p:nvPr>
        </p:nvSpPr>
        <p:spPr/>
        <p:txBody>
          <a:bodyPr/>
          <a:lstStyle/>
          <a:p>
            <a:fld id="{83C81C81-E364-4366-A610-2DB15FF98538}" type="slidenum">
              <a:rPr lang="de-CH" smtClean="0"/>
              <a:pPr/>
              <a:t>4</a:t>
            </a:fld>
            <a:endParaRPr lang="de-CH"/>
          </a:p>
        </p:txBody>
      </p:sp>
    </p:spTree>
    <p:extLst>
      <p:ext uri="{BB962C8B-B14F-4D97-AF65-F5344CB8AC3E}">
        <p14:creationId xmlns:p14="http://schemas.microsoft.com/office/powerpoint/2010/main" val="524707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6D50-0DA0-FB6B-16AE-422D429CFB7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20CBD8-D3B9-DB23-7CE0-72BAFAB3E3DE}"/>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C6B56C33-F856-7BB7-B247-3B5B4E535C1B}"/>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ECD11B08-3B6D-E853-ABD7-166722DBBA1F}"/>
              </a:ext>
            </a:extLst>
          </p:cNvPr>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3431300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837F0-2859-0FBF-8619-837460F316B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1DFC4E-F1EC-F67E-2278-1BC9546B13B8}"/>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139739FD-47CD-9764-9950-904A5DBB0EA7}"/>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811D9F96-734F-52E2-F47D-560AD28CCE6A}"/>
              </a:ext>
            </a:extLst>
          </p:cNvPr>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366980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BCB5E-83DD-8F1E-ACDC-AD6D180E4A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71E797-6C14-6845-630E-A04BF2D6EA09}"/>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0A32A895-1D42-5DD6-816C-BC3A6270857E}"/>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250499BF-AE17-0ED9-F9B9-542070254C82}"/>
              </a:ext>
            </a:extLst>
          </p:cNvPr>
          <p:cNvSpPr>
            <a:spLocks noGrp="1"/>
          </p:cNvSpPr>
          <p:nvPr>
            <p:ph type="sldNum" sz="quarter" idx="5"/>
          </p:nvPr>
        </p:nvSpPr>
        <p:spPr/>
        <p:txBody>
          <a:bodyPr/>
          <a:lstStyle/>
          <a:p>
            <a:fld id="{83C81C81-E364-4366-A610-2DB15FF98538}" type="slidenum">
              <a:rPr lang="de-CH" smtClean="0"/>
              <a:pPr/>
              <a:t>7</a:t>
            </a:fld>
            <a:endParaRPr lang="de-CH"/>
          </a:p>
        </p:txBody>
      </p:sp>
    </p:spTree>
    <p:extLst>
      <p:ext uri="{BB962C8B-B14F-4D97-AF65-F5344CB8AC3E}">
        <p14:creationId xmlns:p14="http://schemas.microsoft.com/office/powerpoint/2010/main" val="410246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C01FD-295D-90D8-B563-5BB28AF37E1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99F6131-17AA-0114-B990-21339D3644B0}"/>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0A329A93-F0F6-47D3-B083-C7480657DE12}"/>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99B37E81-15CD-31B5-7F25-6F66DF599021}"/>
              </a:ext>
            </a:extLst>
          </p:cNvPr>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13302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D3C1B-409E-60E3-CE78-F9E63B9BA1E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194B8B2-3480-9CBC-8244-5553B1B174CC}"/>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605A65AA-2906-A9BF-7188-37C7E826E545}"/>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B6A772EA-B726-1144-87F9-C6DFFDDE2F5C}"/>
              </a:ext>
            </a:extLst>
          </p:cNvPr>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4194884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bild weiss Team Farner mit Bild">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F13B164A-2924-CD1B-1887-6EE197C40804}"/>
              </a:ext>
            </a:extLst>
          </p:cNvPr>
          <p:cNvSpPr>
            <a:spLocks noGrp="1"/>
          </p:cNvSpPr>
          <p:nvPr>
            <p:ph type="pic" sz="quarter" idx="13"/>
          </p:nvPr>
        </p:nvSpPr>
        <p:spPr>
          <a:xfrm>
            <a:off x="0" y="0"/>
            <a:ext cx="12192000" cy="6858000"/>
          </a:xfrm>
          <a:custGeom>
            <a:avLst/>
            <a:gdLst>
              <a:gd name="connsiteX0" fmla="*/ 551384 w 12192000"/>
              <a:gd name="connsiteY0" fmla="*/ 3861048 h 6858000"/>
              <a:gd name="connsiteX1" fmla="*/ 551384 w 12192000"/>
              <a:gd name="connsiteY1" fmla="*/ 6381048 h 6858000"/>
              <a:gd name="connsiteX2" fmla="*/ 11567384 w 12192000"/>
              <a:gd name="connsiteY2" fmla="*/ 6381048 h 6858000"/>
              <a:gd name="connsiteX3" fmla="*/ 11567384 w 12192000"/>
              <a:gd name="connsiteY3" fmla="*/ 386104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51384" y="3861048"/>
                </a:moveTo>
                <a:lnTo>
                  <a:pt x="551384" y="6381048"/>
                </a:lnTo>
                <a:lnTo>
                  <a:pt x="11567384" y="6381048"/>
                </a:lnTo>
                <a:lnTo>
                  <a:pt x="11567384" y="3861048"/>
                </a:lnTo>
                <a:close/>
                <a:moveTo>
                  <a:pt x="0" y="0"/>
                </a:moveTo>
                <a:lnTo>
                  <a:pt x="12192000" y="0"/>
                </a:lnTo>
                <a:lnTo>
                  <a:pt x="12192000" y="6858000"/>
                </a:lnTo>
                <a:lnTo>
                  <a:pt x="0" y="6858000"/>
                </a:lnTo>
                <a:close/>
              </a:path>
            </a:pathLst>
          </a:custGeom>
          <a:solidFill>
            <a:schemeClr val="bg1">
              <a:lumMod val="95000"/>
            </a:schemeClr>
          </a:solidFill>
        </p:spPr>
        <p:txBody>
          <a:bodyPr wrap="square" tIns="0" bIns="720000" anchor="ctr">
            <a:noAutofit/>
          </a:bodyPr>
          <a:lstStyle>
            <a:lvl1pPr algn="ctr">
              <a:defRPr sz="1200"/>
            </a:lvl1pPr>
          </a:lstStyle>
          <a:p>
            <a:r>
              <a:rPr lang="de-DE"/>
              <a:t>Bild durch Klicken auf Symbol hinzufügen</a:t>
            </a:r>
            <a:endParaRPr lang="de-CH"/>
          </a:p>
        </p:txBody>
      </p:sp>
      <p:sp>
        <p:nvSpPr>
          <p:cNvPr id="3" name="Untertitel 2"/>
          <p:cNvSpPr>
            <a:spLocks noGrp="1"/>
          </p:cNvSpPr>
          <p:nvPr>
            <p:ph type="subTitle" idx="1" hasCustomPrompt="1"/>
          </p:nvPr>
        </p:nvSpPr>
        <p:spPr>
          <a:xfrm>
            <a:off x="6668577" y="4160950"/>
            <a:ext cx="4659420" cy="1918667"/>
          </a:xfrm>
          <a:solidFill>
            <a:schemeClr val="bg1"/>
          </a:solidFill>
        </p:spPr>
        <p:txBody>
          <a:bodyPr lIns="0" bIns="36000" anchor="ct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cxnSp>
        <p:nvCxnSpPr>
          <p:cNvPr id="5" name="Gerade Verbindung 9">
            <a:extLst>
              <a:ext uri="{FF2B5EF4-FFF2-40B4-BE49-F238E27FC236}">
                <a16:creationId xmlns:a16="http://schemas.microsoft.com/office/drawing/2014/main" id="{AC04478A-2973-4EA9-1F90-872614FCBD55}"/>
              </a:ext>
            </a:extLst>
          </p:cNvPr>
          <p:cNvCxnSpPr>
            <a:cxnSpLocks/>
          </p:cNvCxnSpPr>
          <p:nvPr userDrawn="1"/>
        </p:nvCxnSpPr>
        <p:spPr>
          <a:xfrm>
            <a:off x="5735960" y="4160950"/>
            <a:ext cx="0" cy="19186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23E8D11E-6FD7-E96D-5D1B-B2081059814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609"/>
          <a:stretch/>
        </p:blipFill>
        <p:spPr>
          <a:xfrm>
            <a:off x="728662" y="4830912"/>
            <a:ext cx="4093541" cy="566069"/>
          </a:xfrm>
          <a:prstGeom prst="rect">
            <a:avLst/>
          </a:prstGeom>
        </p:spPr>
      </p:pic>
    </p:spTree>
    <p:extLst>
      <p:ext uri="{BB962C8B-B14F-4D97-AF65-F5344CB8AC3E}">
        <p14:creationId xmlns:p14="http://schemas.microsoft.com/office/powerpoint/2010/main" val="391040551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bild 31">
    <p:spTree>
      <p:nvGrpSpPr>
        <p:cNvPr id="1" name=""/>
        <p:cNvGrpSpPr/>
        <p:nvPr/>
      </p:nvGrpSpPr>
      <p:grpSpPr>
        <a:xfrm>
          <a:off x="0" y="0"/>
          <a:ext cx="0" cy="0"/>
          <a:chOff x="0" y="0"/>
          <a:chExt cx="0" cy="0"/>
        </a:xfrm>
      </p:grpSpPr>
      <p:pic>
        <p:nvPicPr>
          <p:cNvPr id="5" name="Grafik 4" descr="Ein Bild, das Ohrhörer, Ohrstöpsel, Zubehör, Vektorgrafiken enthält.&#10;&#10;Automatisch generierte Beschreibung">
            <a:extLst>
              <a:ext uri="{FF2B5EF4-FFF2-40B4-BE49-F238E27FC236}">
                <a16:creationId xmlns:a16="http://schemas.microsoft.com/office/drawing/2014/main" id="{B4528E15-2CCD-39AB-9CE9-98262AEC39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70" t="9068" r="7563" b="6220"/>
          <a:stretch/>
        </p:blipFill>
        <p:spPr>
          <a:xfrm>
            <a:off x="-31161" y="3800"/>
            <a:ext cx="12223162" cy="6854200"/>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1" name="Textplatzhalter 10">
            <a:extLst>
              <a:ext uri="{FF2B5EF4-FFF2-40B4-BE49-F238E27FC236}">
                <a16:creationId xmlns:a16="http://schemas.microsoft.com/office/drawing/2014/main" id="{5661E38C-E9E3-C002-0F6D-E6752B2C6826}"/>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39096157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bild 32">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E94EBDB-5EC4-ED32-2F96-06684212A8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5" b="3002"/>
          <a:stretch/>
        </p:blipFill>
        <p:spPr>
          <a:xfrm>
            <a:off x="-31162" y="0"/>
            <a:ext cx="12223161" cy="6858000"/>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10">
            <a:extLst>
              <a:ext uri="{FF2B5EF4-FFF2-40B4-BE49-F238E27FC236}">
                <a16:creationId xmlns:a16="http://schemas.microsoft.com/office/drawing/2014/main" id="{8F453DD9-5421-326C-E20E-DECA2761E804}"/>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32741479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bild 33">
    <p:spTree>
      <p:nvGrpSpPr>
        <p:cNvPr id="1" name=""/>
        <p:cNvGrpSpPr/>
        <p:nvPr/>
      </p:nvGrpSpPr>
      <p:grpSpPr>
        <a:xfrm>
          <a:off x="0" y="0"/>
          <a:ext cx="0" cy="0"/>
          <a:chOff x="0" y="0"/>
          <a:chExt cx="0" cy="0"/>
        </a:xfrm>
      </p:grpSpPr>
      <p:pic>
        <p:nvPicPr>
          <p:cNvPr id="2" name="Grafik 1" descr="Ein Bild, das Outdoorobjekt enthält.&#10;&#10;Automatisch generierte Beschreibung">
            <a:extLst>
              <a:ext uri="{FF2B5EF4-FFF2-40B4-BE49-F238E27FC236}">
                <a16:creationId xmlns:a16="http://schemas.microsoft.com/office/drawing/2014/main" id="{5FF395D0-10F6-9C1B-95E5-3B3117A8AA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60" t="227" r="748" b="590"/>
          <a:stretch/>
        </p:blipFill>
        <p:spPr>
          <a:xfrm>
            <a:off x="-10058" y="1"/>
            <a:ext cx="12202057" cy="6857999"/>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1" name="Textplatzhalter 10">
            <a:extLst>
              <a:ext uri="{FF2B5EF4-FFF2-40B4-BE49-F238E27FC236}">
                <a16:creationId xmlns:a16="http://schemas.microsoft.com/office/drawing/2014/main" id="{C6D62266-FB6C-BA19-002E-2A01EBF9D2F6}"/>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15356523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bild 34">
    <p:spTree>
      <p:nvGrpSpPr>
        <p:cNvPr id="1" name=""/>
        <p:cNvGrpSpPr/>
        <p:nvPr/>
      </p:nvGrpSpPr>
      <p:grpSpPr>
        <a:xfrm>
          <a:off x="0" y="0"/>
          <a:ext cx="0" cy="0"/>
          <a:chOff x="0" y="0"/>
          <a:chExt cx="0" cy="0"/>
        </a:xfrm>
      </p:grpSpPr>
      <p:pic>
        <p:nvPicPr>
          <p:cNvPr id="9" name="Grafik 8" descr="Ein Bild, das grün enthält.&#10;&#10;Automatisch generierte Beschreibung">
            <a:extLst>
              <a:ext uri="{FF2B5EF4-FFF2-40B4-BE49-F238E27FC236}">
                <a16:creationId xmlns:a16="http://schemas.microsoft.com/office/drawing/2014/main" id="{6D30E46A-0088-2913-103B-8ECA49A15E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 b="781"/>
          <a:stretch/>
        </p:blipFill>
        <p:spPr>
          <a:xfrm>
            <a:off x="0" y="0"/>
            <a:ext cx="12192000" cy="6858000"/>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10">
            <a:extLst>
              <a:ext uri="{FF2B5EF4-FFF2-40B4-BE49-F238E27FC236}">
                <a16:creationId xmlns:a16="http://schemas.microsoft.com/office/drawing/2014/main" id="{1EAA9F0D-A3CF-D450-D9F3-C3AEA2B0DC5E}"/>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171715044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bild 35">
    <p:spTree>
      <p:nvGrpSpPr>
        <p:cNvPr id="1" name=""/>
        <p:cNvGrpSpPr/>
        <p:nvPr/>
      </p:nvGrpSpPr>
      <p:grpSpPr>
        <a:xfrm>
          <a:off x="0" y="0"/>
          <a:ext cx="0" cy="0"/>
          <a:chOff x="0" y="0"/>
          <a:chExt cx="0" cy="0"/>
        </a:xfrm>
      </p:grpSpPr>
      <p:pic>
        <p:nvPicPr>
          <p:cNvPr id="9" name="Grafik 8" descr="Ein Bild, das dunkel enthält.&#10;&#10;Automatisch generierte Beschreibung">
            <a:extLst>
              <a:ext uri="{FF2B5EF4-FFF2-40B4-BE49-F238E27FC236}">
                <a16:creationId xmlns:a16="http://schemas.microsoft.com/office/drawing/2014/main" id="{98E387A9-80EA-0830-BCBE-D7DA972E9F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43" t="6792" r="10612" b="6763"/>
          <a:stretch/>
        </p:blipFill>
        <p:spPr>
          <a:xfrm>
            <a:off x="4102" y="0"/>
            <a:ext cx="12187898" cy="6860309"/>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2" name="Textplatzhalter 10">
            <a:extLst>
              <a:ext uri="{FF2B5EF4-FFF2-40B4-BE49-F238E27FC236}">
                <a16:creationId xmlns:a16="http://schemas.microsoft.com/office/drawing/2014/main" id="{E1902F8C-D1BD-3BEF-5117-758FDE326912}"/>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148173878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bild 36">
    <p:spTree>
      <p:nvGrpSpPr>
        <p:cNvPr id="1" name=""/>
        <p:cNvGrpSpPr/>
        <p:nvPr/>
      </p:nvGrpSpPr>
      <p:grpSpPr>
        <a:xfrm>
          <a:off x="0" y="0"/>
          <a:ext cx="0" cy="0"/>
          <a:chOff x="0" y="0"/>
          <a:chExt cx="0" cy="0"/>
        </a:xfrm>
      </p:grpSpPr>
      <p:pic>
        <p:nvPicPr>
          <p:cNvPr id="9" name="Grafik 8" descr="Ein Bild, das Laser enthält.&#10;&#10;Automatisch generierte Beschreibung">
            <a:extLst>
              <a:ext uri="{FF2B5EF4-FFF2-40B4-BE49-F238E27FC236}">
                <a16:creationId xmlns:a16="http://schemas.microsoft.com/office/drawing/2014/main" id="{07B5C3E9-D5FF-AB73-9A93-177F6FA308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81" t="5636" r="4481" b="3325"/>
          <a:stretch/>
        </p:blipFill>
        <p:spPr>
          <a:xfrm>
            <a:off x="0" y="0"/>
            <a:ext cx="12192000" cy="6859674"/>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1" name="Textplatzhalter 10">
            <a:extLst>
              <a:ext uri="{FF2B5EF4-FFF2-40B4-BE49-F238E27FC236}">
                <a16:creationId xmlns:a16="http://schemas.microsoft.com/office/drawing/2014/main" id="{A60C0157-96B5-8CE7-D672-EA8092D30ED1}"/>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103199168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bild 37">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D02E2D1-DC90-8176-208F-93F924811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88"/>
          <a:stretch/>
        </p:blipFill>
        <p:spPr>
          <a:xfrm>
            <a:off x="0" y="0"/>
            <a:ext cx="12192000" cy="6858000"/>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2" name="Textplatzhalter 10">
            <a:extLst>
              <a:ext uri="{FF2B5EF4-FFF2-40B4-BE49-F238E27FC236}">
                <a16:creationId xmlns:a16="http://schemas.microsoft.com/office/drawing/2014/main" id="{F6517584-D103-006E-85B7-AFE9ADD69A87}"/>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2519618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bild 38">
    <p:spTree>
      <p:nvGrpSpPr>
        <p:cNvPr id="1" name=""/>
        <p:cNvGrpSpPr/>
        <p:nvPr/>
      </p:nvGrpSpPr>
      <p:grpSpPr>
        <a:xfrm>
          <a:off x="0" y="0"/>
          <a:ext cx="0" cy="0"/>
          <a:chOff x="0" y="0"/>
          <a:chExt cx="0" cy="0"/>
        </a:xfrm>
      </p:grpSpPr>
      <p:pic>
        <p:nvPicPr>
          <p:cNvPr id="5" name="Grafik 4" descr="Ein Bild, das Keramikwaren enthält.&#10;&#10;Automatisch generierte Beschreibung">
            <a:extLst>
              <a:ext uri="{FF2B5EF4-FFF2-40B4-BE49-F238E27FC236}">
                <a16:creationId xmlns:a16="http://schemas.microsoft.com/office/drawing/2014/main" id="{46F923AC-AE06-7F7E-7B89-277437E446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2" y="0"/>
            <a:ext cx="12190358" cy="6858922"/>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10">
            <a:extLst>
              <a:ext uri="{FF2B5EF4-FFF2-40B4-BE49-F238E27FC236}">
                <a16:creationId xmlns:a16="http://schemas.microsoft.com/office/drawing/2014/main" id="{EB1831A4-DA58-3345-B601-FF76033B2B00}"/>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215033732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titel mit Bild weiss">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AC89ED1C-DD1C-F832-8FC9-B1AD1B633B74}"/>
              </a:ext>
            </a:extLst>
          </p:cNvPr>
          <p:cNvSpPr>
            <a:spLocks noGrp="1"/>
          </p:cNvSpPr>
          <p:nvPr>
            <p:ph type="pic" sz="quarter" idx="13"/>
          </p:nvPr>
        </p:nvSpPr>
        <p:spPr>
          <a:xfrm>
            <a:off x="0" y="0"/>
            <a:ext cx="12193200" cy="6858000"/>
          </a:xfrm>
          <a:custGeom>
            <a:avLst/>
            <a:gdLst>
              <a:gd name="connsiteX0" fmla="*/ 551384 w 12193200"/>
              <a:gd name="connsiteY0" fmla="*/ 3861048 h 6858000"/>
              <a:gd name="connsiteX1" fmla="*/ 551384 w 12193200"/>
              <a:gd name="connsiteY1" fmla="*/ 6381048 h 6858000"/>
              <a:gd name="connsiteX2" fmla="*/ 11567384 w 12193200"/>
              <a:gd name="connsiteY2" fmla="*/ 6381048 h 6858000"/>
              <a:gd name="connsiteX3" fmla="*/ 11567384 w 12193200"/>
              <a:gd name="connsiteY3" fmla="*/ 3861048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551384" y="3861048"/>
                </a:moveTo>
                <a:lnTo>
                  <a:pt x="551384" y="6381048"/>
                </a:lnTo>
                <a:lnTo>
                  <a:pt x="11567384" y="6381048"/>
                </a:lnTo>
                <a:lnTo>
                  <a:pt x="11567384" y="3861048"/>
                </a:lnTo>
                <a:close/>
                <a:moveTo>
                  <a:pt x="0" y="0"/>
                </a:moveTo>
                <a:lnTo>
                  <a:pt x="12193200" y="0"/>
                </a:lnTo>
                <a:lnTo>
                  <a:pt x="12193200" y="6858000"/>
                </a:lnTo>
                <a:lnTo>
                  <a:pt x="0" y="6858000"/>
                </a:lnTo>
                <a:close/>
              </a:path>
            </a:pathLst>
          </a:custGeom>
          <a:solidFill>
            <a:schemeClr val="bg1">
              <a:lumMod val="95000"/>
            </a:schemeClr>
          </a:solidFill>
        </p:spPr>
        <p:txBody>
          <a:bodyPr wrap="square" tIns="2520000" anchor="t" anchorCtr="0">
            <a:noAutofit/>
          </a:bodyPr>
          <a:lstStyle>
            <a:lvl1pPr algn="ctr">
              <a:defRPr sz="1200"/>
            </a:lvl1pPr>
          </a:lstStyle>
          <a:p>
            <a:r>
              <a:rPr lang="de-DE"/>
              <a:t>Bild durch Klicken auf Symbol hinzufügen</a:t>
            </a: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E90C6848-3527-B384-683B-0351018E2476}"/>
              </a:ext>
            </a:extLst>
          </p:cNvPr>
          <p:cNvSpPr>
            <a:spLocks noGrp="1"/>
          </p:cNvSpPr>
          <p:nvPr>
            <p:ph type="body" sz="quarter" idx="14" hasCustomPrompt="1"/>
          </p:nvPr>
        </p:nvSpPr>
        <p:spPr>
          <a:xfrm>
            <a:off x="728664" y="4243189"/>
            <a:ext cx="2342814" cy="1754188"/>
          </a:xfrm>
        </p:spPr>
        <p:txBody>
          <a:bodyPr/>
          <a:lstStyle>
            <a:lvl1pPr algn="r">
              <a:defRPr sz="12000" b="0">
                <a:latin typeface="Arial Black" panose="020B0A04020102020204" pitchFamily="34" charset="0"/>
              </a:defRPr>
            </a:lvl1pPr>
          </a:lstStyle>
          <a:p>
            <a:pPr lvl="0"/>
            <a:r>
              <a:rPr lang="de-DE"/>
              <a:t>00</a:t>
            </a:r>
            <a:endParaRPr lang="de-CH"/>
          </a:p>
        </p:txBody>
      </p:sp>
      <p:sp>
        <p:nvSpPr>
          <p:cNvPr id="11" name="Untertitel 2">
            <a:extLst>
              <a:ext uri="{FF2B5EF4-FFF2-40B4-BE49-F238E27FC236}">
                <a16:creationId xmlns:a16="http://schemas.microsoft.com/office/drawing/2014/main" id="{06CF3DCA-3BCB-AA30-FF99-39D049FA8674}"/>
              </a:ext>
            </a:extLst>
          </p:cNvPr>
          <p:cNvSpPr>
            <a:spLocks noGrp="1"/>
          </p:cNvSpPr>
          <p:nvPr>
            <p:ph type="subTitle" idx="1" hasCustomPrompt="1"/>
          </p:nvPr>
        </p:nvSpPr>
        <p:spPr>
          <a:xfrm>
            <a:off x="4116389" y="4160950"/>
            <a:ext cx="7211608" cy="1918667"/>
          </a:xfrm>
          <a:solidFill>
            <a:schemeClr val="bg1"/>
          </a:solidFill>
        </p:spPr>
        <p:txBody>
          <a:bodyPr lIns="0" bIns="36000" anchor="ct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cxnSp>
        <p:nvCxnSpPr>
          <p:cNvPr id="2" name="Gerade Verbindung 9">
            <a:extLst>
              <a:ext uri="{FF2B5EF4-FFF2-40B4-BE49-F238E27FC236}">
                <a16:creationId xmlns:a16="http://schemas.microsoft.com/office/drawing/2014/main" id="{07D304DE-78CA-82B4-E389-7A3C96134437}"/>
              </a:ext>
            </a:extLst>
          </p:cNvPr>
          <p:cNvCxnSpPr>
            <a:cxnSpLocks/>
          </p:cNvCxnSpPr>
          <p:nvPr userDrawn="1"/>
        </p:nvCxnSpPr>
        <p:spPr>
          <a:xfrm>
            <a:off x="3609980" y="4160950"/>
            <a:ext cx="0" cy="1918667"/>
          </a:xfrm>
          <a:prstGeom prst="line">
            <a:avLst/>
          </a:prstGeom>
          <a:ln w="19050">
            <a:solidFill>
              <a:srgbClr val="1D1D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240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eltitel mit Bild schwarz">
    <p:bg>
      <p:bgPr>
        <a:solidFill>
          <a:schemeClr val="tx1"/>
        </a:solidFill>
        <a:effectLst/>
      </p:bgPr>
    </p:bg>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22BB9A56-4353-42E2-85B5-D7CACAC61F93}"/>
              </a:ext>
            </a:extLst>
          </p:cNvPr>
          <p:cNvSpPr>
            <a:spLocks noGrp="1"/>
          </p:cNvSpPr>
          <p:nvPr>
            <p:ph type="pic" sz="quarter" idx="13"/>
          </p:nvPr>
        </p:nvSpPr>
        <p:spPr>
          <a:xfrm>
            <a:off x="0" y="0"/>
            <a:ext cx="12193200" cy="6858000"/>
          </a:xfrm>
          <a:custGeom>
            <a:avLst/>
            <a:gdLst>
              <a:gd name="connsiteX0" fmla="*/ 551384 w 12193200"/>
              <a:gd name="connsiteY0" fmla="*/ 3861048 h 6858000"/>
              <a:gd name="connsiteX1" fmla="*/ 551384 w 12193200"/>
              <a:gd name="connsiteY1" fmla="*/ 6381048 h 6858000"/>
              <a:gd name="connsiteX2" fmla="*/ 11567384 w 12193200"/>
              <a:gd name="connsiteY2" fmla="*/ 6381048 h 6858000"/>
              <a:gd name="connsiteX3" fmla="*/ 11567384 w 12193200"/>
              <a:gd name="connsiteY3" fmla="*/ 3861048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551384" y="3861048"/>
                </a:moveTo>
                <a:lnTo>
                  <a:pt x="551384" y="6381048"/>
                </a:lnTo>
                <a:lnTo>
                  <a:pt x="11567384" y="6381048"/>
                </a:lnTo>
                <a:lnTo>
                  <a:pt x="11567384" y="3861048"/>
                </a:lnTo>
                <a:close/>
                <a:moveTo>
                  <a:pt x="0" y="0"/>
                </a:moveTo>
                <a:lnTo>
                  <a:pt x="12193200" y="0"/>
                </a:lnTo>
                <a:lnTo>
                  <a:pt x="12193200" y="6858000"/>
                </a:lnTo>
                <a:lnTo>
                  <a:pt x="0" y="6858000"/>
                </a:lnTo>
                <a:close/>
              </a:path>
            </a:pathLst>
          </a:custGeom>
          <a:noFill/>
        </p:spPr>
        <p:txBody>
          <a:bodyPr wrap="square" tIns="2520000" anchor="t" anchorCtr="0">
            <a:noAutofit/>
          </a:bodyPr>
          <a:lstStyle>
            <a:lvl1pPr algn="ctr">
              <a:defRPr sz="1200">
                <a:solidFill>
                  <a:schemeClr val="bg1"/>
                </a:solidFill>
              </a:defRPr>
            </a:lvl1pPr>
          </a:lstStyle>
          <a:p>
            <a:r>
              <a:rPr lang="de-DE"/>
              <a:t>Bild durch Klicken auf Symbol hinzufügen</a:t>
            </a: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E90C6848-3527-B384-683B-0351018E2476}"/>
              </a:ext>
            </a:extLst>
          </p:cNvPr>
          <p:cNvSpPr>
            <a:spLocks noGrp="1"/>
          </p:cNvSpPr>
          <p:nvPr>
            <p:ph type="body" sz="quarter" idx="14" hasCustomPrompt="1"/>
          </p:nvPr>
        </p:nvSpPr>
        <p:spPr>
          <a:xfrm>
            <a:off x="728664" y="4243189"/>
            <a:ext cx="2342814" cy="1754188"/>
          </a:xfrm>
        </p:spPr>
        <p:txBody>
          <a:bodyPr/>
          <a:lstStyle>
            <a:lvl1pPr algn="r">
              <a:defRPr sz="12000" b="0">
                <a:solidFill>
                  <a:schemeClr val="bg1"/>
                </a:solidFill>
                <a:latin typeface="Arial Black" panose="020B0A04020102020204" pitchFamily="34" charset="0"/>
              </a:defRPr>
            </a:lvl1pPr>
          </a:lstStyle>
          <a:p>
            <a:pPr lvl="0"/>
            <a:r>
              <a:rPr lang="de-DE"/>
              <a:t>00</a:t>
            </a:r>
            <a:endParaRPr lang="de-CH"/>
          </a:p>
        </p:txBody>
      </p:sp>
      <p:sp>
        <p:nvSpPr>
          <p:cNvPr id="9" name="Untertitel 2">
            <a:extLst>
              <a:ext uri="{FF2B5EF4-FFF2-40B4-BE49-F238E27FC236}">
                <a16:creationId xmlns:a16="http://schemas.microsoft.com/office/drawing/2014/main" id="{EE19A087-6531-D077-770B-E8C62DF9FF14}"/>
              </a:ext>
            </a:extLst>
          </p:cNvPr>
          <p:cNvSpPr>
            <a:spLocks noGrp="1"/>
          </p:cNvSpPr>
          <p:nvPr>
            <p:ph type="subTitle" idx="1" hasCustomPrompt="1"/>
          </p:nvPr>
        </p:nvSpPr>
        <p:spPr>
          <a:xfrm>
            <a:off x="4116389" y="4160950"/>
            <a:ext cx="7211608" cy="1918667"/>
          </a:xfrm>
          <a:noFill/>
        </p:spPr>
        <p:txBody>
          <a:bodyPr lIns="0" bIns="36000" anchor="ct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cxnSp>
        <p:nvCxnSpPr>
          <p:cNvPr id="3" name="Gerade Verbindung 9">
            <a:extLst>
              <a:ext uri="{FF2B5EF4-FFF2-40B4-BE49-F238E27FC236}">
                <a16:creationId xmlns:a16="http://schemas.microsoft.com/office/drawing/2014/main" id="{8695F6BE-D90D-4D06-5E7E-351CE879307F}"/>
              </a:ext>
            </a:extLst>
          </p:cNvPr>
          <p:cNvCxnSpPr>
            <a:cxnSpLocks/>
          </p:cNvCxnSpPr>
          <p:nvPr userDrawn="1"/>
        </p:nvCxnSpPr>
        <p:spPr>
          <a:xfrm>
            <a:off x="3609980" y="4160950"/>
            <a:ext cx="0" cy="191866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0766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bild schwarz Team Farner mit Bild">
    <p:bg>
      <p:bgPr>
        <a:solidFill>
          <a:schemeClr val="tx1"/>
        </a:solidFill>
        <a:effectLst/>
      </p:bgPr>
    </p:bg>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F13B164A-2924-CD1B-1887-6EE197C40804}"/>
              </a:ext>
            </a:extLst>
          </p:cNvPr>
          <p:cNvSpPr>
            <a:spLocks noGrp="1"/>
          </p:cNvSpPr>
          <p:nvPr>
            <p:ph type="pic" sz="quarter" idx="13"/>
          </p:nvPr>
        </p:nvSpPr>
        <p:spPr>
          <a:xfrm>
            <a:off x="0" y="0"/>
            <a:ext cx="12192000" cy="6858000"/>
          </a:xfrm>
          <a:custGeom>
            <a:avLst/>
            <a:gdLst>
              <a:gd name="connsiteX0" fmla="*/ 551384 w 12192000"/>
              <a:gd name="connsiteY0" fmla="*/ 3861048 h 6858000"/>
              <a:gd name="connsiteX1" fmla="*/ 551384 w 12192000"/>
              <a:gd name="connsiteY1" fmla="*/ 6381048 h 6858000"/>
              <a:gd name="connsiteX2" fmla="*/ 11567384 w 12192000"/>
              <a:gd name="connsiteY2" fmla="*/ 6381048 h 6858000"/>
              <a:gd name="connsiteX3" fmla="*/ 11567384 w 12192000"/>
              <a:gd name="connsiteY3" fmla="*/ 3861048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51384" y="3861048"/>
                </a:moveTo>
                <a:lnTo>
                  <a:pt x="551384" y="6381048"/>
                </a:lnTo>
                <a:lnTo>
                  <a:pt x="11567384" y="6381048"/>
                </a:lnTo>
                <a:lnTo>
                  <a:pt x="11567384" y="3861048"/>
                </a:lnTo>
                <a:close/>
                <a:moveTo>
                  <a:pt x="0" y="0"/>
                </a:moveTo>
                <a:lnTo>
                  <a:pt x="12192000" y="0"/>
                </a:lnTo>
                <a:lnTo>
                  <a:pt x="12192000" y="6858000"/>
                </a:lnTo>
                <a:lnTo>
                  <a:pt x="0" y="6858000"/>
                </a:lnTo>
                <a:close/>
              </a:path>
            </a:pathLst>
          </a:custGeom>
          <a:solidFill>
            <a:schemeClr val="tx1"/>
          </a:solidFill>
        </p:spPr>
        <p:txBody>
          <a:bodyPr wrap="square" tIns="0" bIns="720000" anchor="ctr">
            <a:noAutofit/>
          </a:bodyPr>
          <a:lstStyle>
            <a:lvl1pPr algn="ctr">
              <a:defRPr sz="1200">
                <a:solidFill>
                  <a:schemeClr val="bg1"/>
                </a:solidFill>
              </a:defRPr>
            </a:lvl1pPr>
          </a:lstStyle>
          <a:p>
            <a:r>
              <a:rPr lang="de-DE"/>
              <a:t>Bild durch Klicken auf Symbol hinzufügen</a:t>
            </a:r>
            <a:endParaRPr lang="de-CH"/>
          </a:p>
        </p:txBody>
      </p:sp>
      <p:sp>
        <p:nvSpPr>
          <p:cNvPr id="3" name="Untertitel 2"/>
          <p:cNvSpPr>
            <a:spLocks noGrp="1"/>
          </p:cNvSpPr>
          <p:nvPr>
            <p:ph type="subTitle" idx="1" hasCustomPrompt="1"/>
          </p:nvPr>
        </p:nvSpPr>
        <p:spPr>
          <a:xfrm>
            <a:off x="6668577" y="4160950"/>
            <a:ext cx="4659420" cy="1918667"/>
          </a:xfrm>
          <a:solidFill>
            <a:schemeClr val="tx1"/>
          </a:solidFill>
        </p:spPr>
        <p:txBody>
          <a:bodyPr lIns="0" bIns="36000" anchor="ct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cxnSp>
        <p:nvCxnSpPr>
          <p:cNvPr id="2" name="Gerade Verbindung 9">
            <a:extLst>
              <a:ext uri="{FF2B5EF4-FFF2-40B4-BE49-F238E27FC236}">
                <a16:creationId xmlns:a16="http://schemas.microsoft.com/office/drawing/2014/main" id="{53835B5F-DED3-5644-E4FB-75A76B6A0E98}"/>
              </a:ext>
            </a:extLst>
          </p:cNvPr>
          <p:cNvCxnSpPr>
            <a:cxnSpLocks/>
          </p:cNvCxnSpPr>
          <p:nvPr userDrawn="1"/>
        </p:nvCxnSpPr>
        <p:spPr>
          <a:xfrm>
            <a:off x="5735960" y="4160950"/>
            <a:ext cx="0" cy="191866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78FC0316-BFED-EEFC-141C-DFC60335015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609"/>
          <a:stretch/>
        </p:blipFill>
        <p:spPr>
          <a:xfrm>
            <a:off x="728662" y="4830912"/>
            <a:ext cx="4093541" cy="566069"/>
          </a:xfrm>
          <a:prstGeom prst="rect">
            <a:avLst/>
          </a:prstGeom>
        </p:spPr>
      </p:pic>
    </p:spTree>
    <p:extLst>
      <p:ext uri="{BB962C8B-B14F-4D97-AF65-F5344CB8AC3E}">
        <p14:creationId xmlns:p14="http://schemas.microsoft.com/office/powerpoint/2010/main" val="171892847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titel schwarz">
    <p:bg>
      <p:bgPr>
        <a:solidFill>
          <a:schemeClr val="tx1"/>
        </a:solidFill>
        <a:effectLst/>
      </p:bgPr>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67988CE-ABF3-9E5F-26A2-B6D55BC544C2}"/>
              </a:ext>
            </a:extLst>
          </p:cNvPr>
          <p:cNvSpPr/>
          <p:nvPr userDrawn="1"/>
        </p:nvSpPr>
        <p:spPr>
          <a:xfrm>
            <a:off x="551384" y="3861048"/>
            <a:ext cx="11016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E90C6848-3527-B384-683B-0351018E2476}"/>
              </a:ext>
            </a:extLst>
          </p:cNvPr>
          <p:cNvSpPr>
            <a:spLocks noGrp="1"/>
          </p:cNvSpPr>
          <p:nvPr>
            <p:ph type="body" sz="quarter" idx="14" hasCustomPrompt="1"/>
          </p:nvPr>
        </p:nvSpPr>
        <p:spPr>
          <a:xfrm>
            <a:off x="728664" y="4243189"/>
            <a:ext cx="2342814" cy="1754188"/>
          </a:xfrm>
        </p:spPr>
        <p:txBody>
          <a:bodyPr/>
          <a:lstStyle>
            <a:lvl1pPr algn="r">
              <a:defRPr sz="12000" b="0">
                <a:latin typeface="Arial Black" panose="020B0A04020102020204" pitchFamily="34" charset="0"/>
              </a:defRPr>
            </a:lvl1pPr>
          </a:lstStyle>
          <a:p>
            <a:pPr lvl="0"/>
            <a:r>
              <a:rPr lang="de-DE"/>
              <a:t>00</a:t>
            </a:r>
            <a:endParaRPr lang="de-CH"/>
          </a:p>
        </p:txBody>
      </p:sp>
      <p:sp>
        <p:nvSpPr>
          <p:cNvPr id="10" name="Untertitel 2">
            <a:extLst>
              <a:ext uri="{FF2B5EF4-FFF2-40B4-BE49-F238E27FC236}">
                <a16:creationId xmlns:a16="http://schemas.microsoft.com/office/drawing/2014/main" id="{C00CBC97-9545-3589-626D-26172CE684EF}"/>
              </a:ext>
            </a:extLst>
          </p:cNvPr>
          <p:cNvSpPr>
            <a:spLocks noGrp="1"/>
          </p:cNvSpPr>
          <p:nvPr>
            <p:ph type="subTitle" idx="1" hasCustomPrompt="1"/>
          </p:nvPr>
        </p:nvSpPr>
        <p:spPr>
          <a:xfrm>
            <a:off x="4116389" y="4160950"/>
            <a:ext cx="7211608" cy="1918667"/>
          </a:xfrm>
          <a:solidFill>
            <a:schemeClr val="bg1"/>
          </a:solidFill>
        </p:spPr>
        <p:txBody>
          <a:bodyPr lIns="0" bIns="36000" anchor="ct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cxnSp>
        <p:nvCxnSpPr>
          <p:cNvPr id="2" name="Gerade Verbindung 9">
            <a:extLst>
              <a:ext uri="{FF2B5EF4-FFF2-40B4-BE49-F238E27FC236}">
                <a16:creationId xmlns:a16="http://schemas.microsoft.com/office/drawing/2014/main" id="{44B15831-9EEE-15ED-52F3-D5A7EBD28F95}"/>
              </a:ext>
            </a:extLst>
          </p:cNvPr>
          <p:cNvCxnSpPr>
            <a:cxnSpLocks/>
          </p:cNvCxnSpPr>
          <p:nvPr userDrawn="1"/>
        </p:nvCxnSpPr>
        <p:spPr>
          <a:xfrm>
            <a:off x="3609980" y="4160950"/>
            <a:ext cx="0" cy="1918667"/>
          </a:xfrm>
          <a:prstGeom prst="line">
            <a:avLst/>
          </a:prstGeom>
          <a:ln w="19050">
            <a:solidFill>
              <a:srgbClr val="1D1D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831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piteltitel weiss">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AB157DA-927C-5A2A-6834-2B48284C7395}"/>
              </a:ext>
            </a:extLst>
          </p:cNvPr>
          <p:cNvSpPr/>
          <p:nvPr userDrawn="1"/>
        </p:nvSpPr>
        <p:spPr>
          <a:xfrm>
            <a:off x="551384" y="3861048"/>
            <a:ext cx="11016000" cy="25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E90C6848-3527-B384-683B-0351018E2476}"/>
              </a:ext>
            </a:extLst>
          </p:cNvPr>
          <p:cNvSpPr>
            <a:spLocks noGrp="1"/>
          </p:cNvSpPr>
          <p:nvPr>
            <p:ph type="body" sz="quarter" idx="14" hasCustomPrompt="1"/>
          </p:nvPr>
        </p:nvSpPr>
        <p:spPr>
          <a:xfrm>
            <a:off x="728664" y="4243189"/>
            <a:ext cx="2342814" cy="1754188"/>
          </a:xfrm>
        </p:spPr>
        <p:txBody>
          <a:bodyPr/>
          <a:lstStyle>
            <a:lvl1pPr algn="r">
              <a:defRPr sz="12000" b="0">
                <a:solidFill>
                  <a:schemeClr val="bg1"/>
                </a:solidFill>
                <a:latin typeface="Arial Black" panose="020B0A04020102020204" pitchFamily="34" charset="0"/>
              </a:defRPr>
            </a:lvl1pPr>
          </a:lstStyle>
          <a:p>
            <a:pPr lvl="0"/>
            <a:r>
              <a:rPr lang="de-DE"/>
              <a:t>00</a:t>
            </a:r>
            <a:endParaRPr lang="de-CH"/>
          </a:p>
        </p:txBody>
      </p:sp>
      <p:sp>
        <p:nvSpPr>
          <p:cNvPr id="9" name="Untertitel 2">
            <a:extLst>
              <a:ext uri="{FF2B5EF4-FFF2-40B4-BE49-F238E27FC236}">
                <a16:creationId xmlns:a16="http://schemas.microsoft.com/office/drawing/2014/main" id="{31E343F4-39F5-326A-4FEC-996F63652F37}"/>
              </a:ext>
            </a:extLst>
          </p:cNvPr>
          <p:cNvSpPr>
            <a:spLocks noGrp="1"/>
          </p:cNvSpPr>
          <p:nvPr>
            <p:ph type="subTitle" idx="1" hasCustomPrompt="1"/>
          </p:nvPr>
        </p:nvSpPr>
        <p:spPr>
          <a:xfrm>
            <a:off x="4116389" y="4160950"/>
            <a:ext cx="7211608" cy="1918667"/>
          </a:xfrm>
          <a:noFill/>
        </p:spPr>
        <p:txBody>
          <a:bodyPr lIns="0" bIns="36000" anchor="ct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cxnSp>
        <p:nvCxnSpPr>
          <p:cNvPr id="7" name="Gerade Verbindung 9">
            <a:extLst>
              <a:ext uri="{FF2B5EF4-FFF2-40B4-BE49-F238E27FC236}">
                <a16:creationId xmlns:a16="http://schemas.microsoft.com/office/drawing/2014/main" id="{50A95AAE-6FEF-05D3-CEC3-B2B90CDB4B42}"/>
              </a:ext>
            </a:extLst>
          </p:cNvPr>
          <p:cNvCxnSpPr>
            <a:cxnSpLocks/>
          </p:cNvCxnSpPr>
          <p:nvPr userDrawn="1"/>
        </p:nvCxnSpPr>
        <p:spPr>
          <a:xfrm>
            <a:off x="3609980" y="4160950"/>
            <a:ext cx="0" cy="191866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94926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piteltitel grün">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73FF8FD-56B2-D5D7-8BAE-30547A7568BF}"/>
              </a:ext>
            </a:extLst>
          </p:cNvPr>
          <p:cNvSpPr/>
          <p:nvPr userDrawn="1"/>
        </p:nvSpPr>
        <p:spPr>
          <a:xfrm>
            <a:off x="551384" y="3861048"/>
            <a:ext cx="11016000" cy="25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E90C6848-3527-B384-683B-0351018E2476}"/>
              </a:ext>
            </a:extLst>
          </p:cNvPr>
          <p:cNvSpPr>
            <a:spLocks noGrp="1"/>
          </p:cNvSpPr>
          <p:nvPr>
            <p:ph type="body" sz="quarter" idx="14" hasCustomPrompt="1"/>
          </p:nvPr>
        </p:nvSpPr>
        <p:spPr>
          <a:xfrm>
            <a:off x="728664" y="4243189"/>
            <a:ext cx="2342814" cy="1754188"/>
          </a:xfrm>
        </p:spPr>
        <p:txBody>
          <a:bodyPr/>
          <a:lstStyle>
            <a:lvl1pPr algn="r">
              <a:defRPr sz="12000" b="0">
                <a:solidFill>
                  <a:schemeClr val="tx1"/>
                </a:solidFill>
                <a:latin typeface="Arial Black" panose="020B0A04020102020204" pitchFamily="34" charset="0"/>
              </a:defRPr>
            </a:lvl1pPr>
          </a:lstStyle>
          <a:p>
            <a:pPr lvl="0"/>
            <a:r>
              <a:rPr lang="de-DE"/>
              <a:t>00</a:t>
            </a:r>
            <a:endParaRPr lang="de-CH"/>
          </a:p>
        </p:txBody>
      </p:sp>
      <p:sp>
        <p:nvSpPr>
          <p:cNvPr id="10" name="Untertitel 2">
            <a:extLst>
              <a:ext uri="{FF2B5EF4-FFF2-40B4-BE49-F238E27FC236}">
                <a16:creationId xmlns:a16="http://schemas.microsoft.com/office/drawing/2014/main" id="{127082D3-FBD0-0CA2-8894-F6642D9E8495}"/>
              </a:ext>
            </a:extLst>
          </p:cNvPr>
          <p:cNvSpPr>
            <a:spLocks noGrp="1"/>
          </p:cNvSpPr>
          <p:nvPr>
            <p:ph type="subTitle" idx="1" hasCustomPrompt="1"/>
          </p:nvPr>
        </p:nvSpPr>
        <p:spPr>
          <a:xfrm>
            <a:off x="4116389" y="4160950"/>
            <a:ext cx="7211608" cy="1918667"/>
          </a:xfrm>
          <a:noFill/>
        </p:spPr>
        <p:txBody>
          <a:bodyPr lIns="0" bIns="36000" anchor="ctr"/>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cxnSp>
        <p:nvCxnSpPr>
          <p:cNvPr id="2" name="Gerade Verbindung 9">
            <a:extLst>
              <a:ext uri="{FF2B5EF4-FFF2-40B4-BE49-F238E27FC236}">
                <a16:creationId xmlns:a16="http://schemas.microsoft.com/office/drawing/2014/main" id="{C9BBDC97-05DA-B2CB-86F0-F2599C344A96}"/>
              </a:ext>
            </a:extLst>
          </p:cNvPr>
          <p:cNvCxnSpPr>
            <a:cxnSpLocks/>
          </p:cNvCxnSpPr>
          <p:nvPr userDrawn="1"/>
        </p:nvCxnSpPr>
        <p:spPr>
          <a:xfrm>
            <a:off x="3609980" y="4160950"/>
            <a:ext cx="0" cy="1918667"/>
          </a:xfrm>
          <a:prstGeom prst="line">
            <a:avLst/>
          </a:prstGeom>
          <a:ln w="19050">
            <a:solidFill>
              <a:srgbClr val="1D1D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73800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piteltitel bla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AAE56EA6-351E-456D-CAE7-915216B3E406}"/>
              </a:ext>
            </a:extLst>
          </p:cNvPr>
          <p:cNvSpPr/>
          <p:nvPr userDrawn="1"/>
        </p:nvSpPr>
        <p:spPr>
          <a:xfrm>
            <a:off x="551384" y="3861048"/>
            <a:ext cx="11016000" cy="25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E90C6848-3527-B384-683B-0351018E2476}"/>
              </a:ext>
            </a:extLst>
          </p:cNvPr>
          <p:cNvSpPr>
            <a:spLocks noGrp="1"/>
          </p:cNvSpPr>
          <p:nvPr>
            <p:ph type="body" sz="quarter" idx="14" hasCustomPrompt="1"/>
          </p:nvPr>
        </p:nvSpPr>
        <p:spPr>
          <a:xfrm>
            <a:off x="728664" y="4243189"/>
            <a:ext cx="2342814" cy="1754188"/>
          </a:xfrm>
        </p:spPr>
        <p:txBody>
          <a:bodyPr/>
          <a:lstStyle>
            <a:lvl1pPr algn="r">
              <a:defRPr sz="12000" b="0">
                <a:solidFill>
                  <a:schemeClr val="bg1"/>
                </a:solidFill>
                <a:latin typeface="Arial Black" panose="020B0A04020102020204" pitchFamily="34" charset="0"/>
              </a:defRPr>
            </a:lvl1pPr>
          </a:lstStyle>
          <a:p>
            <a:pPr lvl="0"/>
            <a:r>
              <a:rPr lang="de-DE"/>
              <a:t>00</a:t>
            </a:r>
            <a:endParaRPr lang="de-CH"/>
          </a:p>
        </p:txBody>
      </p:sp>
      <p:sp>
        <p:nvSpPr>
          <p:cNvPr id="9" name="Untertitel 2">
            <a:extLst>
              <a:ext uri="{FF2B5EF4-FFF2-40B4-BE49-F238E27FC236}">
                <a16:creationId xmlns:a16="http://schemas.microsoft.com/office/drawing/2014/main" id="{DF238917-6975-7A37-A035-BC8D86DA0509}"/>
              </a:ext>
            </a:extLst>
          </p:cNvPr>
          <p:cNvSpPr>
            <a:spLocks noGrp="1"/>
          </p:cNvSpPr>
          <p:nvPr>
            <p:ph type="subTitle" idx="1" hasCustomPrompt="1"/>
          </p:nvPr>
        </p:nvSpPr>
        <p:spPr>
          <a:xfrm>
            <a:off x="4116389" y="4160950"/>
            <a:ext cx="7211608" cy="1918667"/>
          </a:xfrm>
          <a:noFill/>
        </p:spPr>
        <p:txBody>
          <a:bodyPr lIns="0" bIns="36000" anchor="ct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cxnSp>
        <p:nvCxnSpPr>
          <p:cNvPr id="2" name="Gerade Verbindung 9">
            <a:extLst>
              <a:ext uri="{FF2B5EF4-FFF2-40B4-BE49-F238E27FC236}">
                <a16:creationId xmlns:a16="http://schemas.microsoft.com/office/drawing/2014/main" id="{9FE96DE8-D74B-03FA-B99D-E69CEC922EC2}"/>
              </a:ext>
            </a:extLst>
          </p:cNvPr>
          <p:cNvCxnSpPr>
            <a:cxnSpLocks/>
          </p:cNvCxnSpPr>
          <p:nvPr userDrawn="1"/>
        </p:nvCxnSpPr>
        <p:spPr>
          <a:xfrm>
            <a:off x="3609980" y="4160950"/>
            <a:ext cx="0" cy="191866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20432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piteltitel schwarz Ziff. blau">
    <p:bg>
      <p:bgPr>
        <a:solidFill>
          <a:schemeClr val="tx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888B8DD-A835-660A-27E3-0FFF40E2645A}"/>
              </a:ext>
            </a:extLst>
          </p:cNvPr>
          <p:cNvSpPr/>
          <p:nvPr userDrawn="1"/>
        </p:nvSpPr>
        <p:spPr>
          <a:xfrm>
            <a:off x="551384" y="3861048"/>
            <a:ext cx="11016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Untertitel 2">
            <a:extLst>
              <a:ext uri="{FF2B5EF4-FFF2-40B4-BE49-F238E27FC236}">
                <a16:creationId xmlns:a16="http://schemas.microsoft.com/office/drawing/2014/main" id="{6EBCC572-AD2A-EBEB-BE34-6266CA1A45A5}"/>
              </a:ext>
            </a:extLst>
          </p:cNvPr>
          <p:cNvSpPr>
            <a:spLocks noGrp="1"/>
          </p:cNvSpPr>
          <p:nvPr>
            <p:ph type="subTitle" idx="1" hasCustomPrompt="1"/>
          </p:nvPr>
        </p:nvSpPr>
        <p:spPr>
          <a:xfrm>
            <a:off x="4116389" y="4160950"/>
            <a:ext cx="7211608" cy="1918667"/>
          </a:xfrm>
          <a:solidFill>
            <a:schemeClr val="bg1"/>
          </a:solidFill>
        </p:spPr>
        <p:txBody>
          <a:bodyPr lIns="0" bIns="36000" anchor="ct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E90C6848-3527-B384-683B-0351018E2476}"/>
              </a:ext>
            </a:extLst>
          </p:cNvPr>
          <p:cNvSpPr>
            <a:spLocks noGrp="1"/>
          </p:cNvSpPr>
          <p:nvPr>
            <p:ph type="body" sz="quarter" idx="14" hasCustomPrompt="1"/>
          </p:nvPr>
        </p:nvSpPr>
        <p:spPr>
          <a:xfrm>
            <a:off x="728664" y="4243189"/>
            <a:ext cx="2342814" cy="1754188"/>
          </a:xfrm>
        </p:spPr>
        <p:txBody>
          <a:bodyPr/>
          <a:lstStyle>
            <a:lvl1pPr algn="r">
              <a:defRPr sz="12000" b="0">
                <a:solidFill>
                  <a:schemeClr val="accent4"/>
                </a:solidFill>
                <a:latin typeface="Arial Black" panose="020B0A04020102020204" pitchFamily="34" charset="0"/>
              </a:defRPr>
            </a:lvl1pPr>
          </a:lstStyle>
          <a:p>
            <a:pPr lvl="0"/>
            <a:r>
              <a:rPr lang="de-DE"/>
              <a:t>00</a:t>
            </a:r>
            <a:endParaRPr lang="de-CH"/>
          </a:p>
        </p:txBody>
      </p:sp>
      <p:cxnSp>
        <p:nvCxnSpPr>
          <p:cNvPr id="3" name="Gerade Verbindung 9">
            <a:extLst>
              <a:ext uri="{FF2B5EF4-FFF2-40B4-BE49-F238E27FC236}">
                <a16:creationId xmlns:a16="http://schemas.microsoft.com/office/drawing/2014/main" id="{C20E1521-3AF7-98F5-75AF-33A936E14BFC}"/>
              </a:ext>
            </a:extLst>
          </p:cNvPr>
          <p:cNvCxnSpPr>
            <a:cxnSpLocks/>
          </p:cNvCxnSpPr>
          <p:nvPr userDrawn="1"/>
        </p:nvCxnSpPr>
        <p:spPr>
          <a:xfrm>
            <a:off x="3609980" y="4160950"/>
            <a:ext cx="0" cy="1918667"/>
          </a:xfrm>
          <a:prstGeom prst="line">
            <a:avLst/>
          </a:prstGeom>
          <a:ln w="19050">
            <a:solidFill>
              <a:srgbClr val="1D1D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417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piteltitel schwarz Ziff. grün">
    <p:bg>
      <p:bgPr>
        <a:solidFill>
          <a:schemeClr val="tx1"/>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FB62D5-ADCE-5DF6-157D-FBDC4694F717}"/>
              </a:ext>
            </a:extLst>
          </p:cNvPr>
          <p:cNvSpPr/>
          <p:nvPr userDrawn="1"/>
        </p:nvSpPr>
        <p:spPr>
          <a:xfrm>
            <a:off x="551384" y="3861048"/>
            <a:ext cx="11016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Untertitel 2">
            <a:extLst>
              <a:ext uri="{FF2B5EF4-FFF2-40B4-BE49-F238E27FC236}">
                <a16:creationId xmlns:a16="http://schemas.microsoft.com/office/drawing/2014/main" id="{C35E59AC-7AAC-BC9A-20CD-75908BA76AF5}"/>
              </a:ext>
            </a:extLst>
          </p:cNvPr>
          <p:cNvSpPr>
            <a:spLocks noGrp="1"/>
          </p:cNvSpPr>
          <p:nvPr>
            <p:ph type="subTitle" idx="1" hasCustomPrompt="1"/>
          </p:nvPr>
        </p:nvSpPr>
        <p:spPr>
          <a:xfrm>
            <a:off x="4116389" y="4160950"/>
            <a:ext cx="7211608" cy="1918667"/>
          </a:xfrm>
          <a:solidFill>
            <a:schemeClr val="bg1"/>
          </a:solidFill>
        </p:spPr>
        <p:txBody>
          <a:bodyPr lIns="0" bIns="36000" anchor="ct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cxnSp>
        <p:nvCxnSpPr>
          <p:cNvPr id="15" name="Gerade Verbindung 9">
            <a:extLst>
              <a:ext uri="{FF2B5EF4-FFF2-40B4-BE49-F238E27FC236}">
                <a16:creationId xmlns:a16="http://schemas.microsoft.com/office/drawing/2014/main" id="{4417E422-9595-944F-A1B7-D710FA8D0C50}"/>
              </a:ext>
            </a:extLst>
          </p:cNvPr>
          <p:cNvCxnSpPr>
            <a:cxnSpLocks/>
          </p:cNvCxnSpPr>
          <p:nvPr userDrawn="1"/>
        </p:nvCxnSpPr>
        <p:spPr>
          <a:xfrm>
            <a:off x="3609980" y="4160950"/>
            <a:ext cx="0" cy="1918667"/>
          </a:xfrm>
          <a:prstGeom prst="line">
            <a:avLst/>
          </a:prstGeom>
          <a:ln w="19050">
            <a:solidFill>
              <a:srgbClr val="1D1D1D"/>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E90C6848-3527-B384-683B-0351018E2476}"/>
              </a:ext>
            </a:extLst>
          </p:cNvPr>
          <p:cNvSpPr>
            <a:spLocks noGrp="1"/>
          </p:cNvSpPr>
          <p:nvPr>
            <p:ph type="body" sz="quarter" idx="14" hasCustomPrompt="1"/>
          </p:nvPr>
        </p:nvSpPr>
        <p:spPr>
          <a:xfrm>
            <a:off x="728664" y="4243189"/>
            <a:ext cx="2342814" cy="1754188"/>
          </a:xfrm>
        </p:spPr>
        <p:txBody>
          <a:bodyPr/>
          <a:lstStyle>
            <a:lvl1pPr algn="r">
              <a:defRPr sz="12000" b="0">
                <a:solidFill>
                  <a:schemeClr val="accent2"/>
                </a:solidFill>
                <a:latin typeface="Arial Black" panose="020B0A04020102020204" pitchFamily="34" charset="0"/>
              </a:defRPr>
            </a:lvl1pPr>
          </a:lstStyle>
          <a:p>
            <a:pPr lvl="0"/>
            <a:r>
              <a:rPr lang="de-DE"/>
              <a:t>00</a:t>
            </a:r>
            <a:endParaRPr lang="de-CH"/>
          </a:p>
        </p:txBody>
      </p:sp>
    </p:spTree>
    <p:extLst>
      <p:ext uri="{BB962C8B-B14F-4D97-AF65-F5344CB8AC3E}">
        <p14:creationId xmlns:p14="http://schemas.microsoft.com/office/powerpoint/2010/main" val="448562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35012" y="294570"/>
            <a:ext cx="9825038" cy="486480"/>
          </a:xfrm>
        </p:spPr>
        <p:txBody>
          <a:bodyPr/>
          <a:lstStyle>
            <a:lvl1pPr>
              <a:defRPr b="0"/>
            </a:lvl1pPr>
          </a:lstStyle>
          <a:p>
            <a:r>
              <a:rPr lang="de-CH"/>
              <a:t>Titel hinzufügen</a:t>
            </a:r>
          </a:p>
        </p:txBody>
      </p:sp>
      <p:sp>
        <p:nvSpPr>
          <p:cNvPr id="3" name="Inhaltsplatzhalter 2"/>
          <p:cNvSpPr>
            <a:spLocks noGrp="1"/>
          </p:cNvSpPr>
          <p:nvPr>
            <p:ph idx="1" hasCustomPrompt="1"/>
          </p:nvPr>
        </p:nvSpPr>
        <p:spPr/>
        <p:txBody>
          <a:bodyPr/>
          <a:lstStyle>
            <a:lvl1pPr>
              <a:defRPr sz="3000"/>
            </a:lvl1pPr>
            <a:lvl2pPr marL="378000" indent="-378000">
              <a:defRPr sz="3000"/>
            </a:lvl2pPr>
            <a:lvl3pPr marL="756000" indent="-378000">
              <a:defRPr sz="3000"/>
            </a:lvl3pPr>
            <a:lvl4pPr marL="1134000" indent="-378000">
              <a:defRPr sz="3000"/>
            </a:lvl4pPr>
            <a:lvl5pPr marL="1512000" indent="-378000">
              <a:defRPr sz="3000"/>
            </a:lvl5pPr>
          </a:lstStyle>
          <a:p>
            <a:pPr lvl="0"/>
            <a:r>
              <a:rPr lang="de-DE"/>
              <a:t>Inhalt hinzufügen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rot="16200000">
            <a:off x="12192000" y="0"/>
            <a:ext cx="72000" cy="72000"/>
          </a:xfrm>
        </p:spPr>
        <p:txBody>
          <a:bodyPr/>
          <a:lstStyle>
            <a:lvl1pPr algn="l">
              <a:defRPr sz="100">
                <a:solidFill>
                  <a:schemeClr val="tx1"/>
                </a:solidFill>
              </a:defRPr>
            </a:lvl1pPr>
          </a:lstStyle>
          <a:p>
            <a:r>
              <a:rPr lang="de-DE"/>
              <a:t> </a:t>
            </a:r>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rot="16200000">
            <a:off x="12192000" y="72000"/>
            <a:ext cx="72000" cy="72000"/>
          </a:xfrm>
        </p:spPr>
        <p:txBody>
          <a:bodyPr/>
          <a:lstStyle>
            <a:lvl1pPr>
              <a:defRPr sz="100"/>
            </a:lvl1pPr>
          </a:lstStyle>
          <a:p>
            <a:r>
              <a:rPr lang="de-CH"/>
              <a:t>  </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4" name="Textplatzhalter 13">
            <a:extLst>
              <a:ext uri="{FF2B5EF4-FFF2-40B4-BE49-F238E27FC236}">
                <a16:creationId xmlns:a16="http://schemas.microsoft.com/office/drawing/2014/main" id="{F938E8F0-2901-DC7D-5692-E07116D3F51B}"/>
              </a:ext>
            </a:extLst>
          </p:cNvPr>
          <p:cNvSpPr>
            <a:spLocks noGrp="1"/>
          </p:cNvSpPr>
          <p:nvPr>
            <p:ph type="body" sz="quarter" idx="13" hasCustomPrompt="1"/>
          </p:nvPr>
        </p:nvSpPr>
        <p:spPr>
          <a:xfrm>
            <a:off x="728663" y="781050"/>
            <a:ext cx="9831387" cy="486000"/>
          </a:xfrm>
        </p:spPr>
        <p:txBody>
          <a:bodyPr/>
          <a:lstStyle>
            <a:lvl1pPr>
              <a:defRPr sz="3500" b="1"/>
            </a:lvl1pPr>
          </a:lstStyle>
          <a:p>
            <a:pPr lvl="0"/>
            <a:r>
              <a:rPr lang="de-CH"/>
              <a:t>Untertitel hinzufügen</a:t>
            </a:r>
          </a:p>
        </p:txBody>
      </p:sp>
      <p:pic>
        <p:nvPicPr>
          <p:cNvPr id="10" name="Grafik 9">
            <a:extLst>
              <a:ext uri="{FF2B5EF4-FFF2-40B4-BE49-F238E27FC236}">
                <a16:creationId xmlns:a16="http://schemas.microsoft.com/office/drawing/2014/main" id="{F164E7E9-6509-270C-0BA4-32D0E77ED9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
        <p:nvSpPr>
          <p:cNvPr id="13" name="Textplatzhalter 12">
            <a:extLst>
              <a:ext uri="{FF2B5EF4-FFF2-40B4-BE49-F238E27FC236}">
                <a16:creationId xmlns:a16="http://schemas.microsoft.com/office/drawing/2014/main" id="{1CE88AA7-EE05-54F4-2467-C06B81DA53FE}"/>
              </a:ext>
            </a:extLst>
          </p:cNvPr>
          <p:cNvSpPr>
            <a:spLocks noGrp="1"/>
          </p:cNvSpPr>
          <p:nvPr>
            <p:ph type="body" sz="quarter" idx="14" hasCustomPrompt="1"/>
          </p:nvPr>
        </p:nvSpPr>
        <p:spPr>
          <a:xfrm>
            <a:off x="728663" y="6202363"/>
            <a:ext cx="9831387" cy="331787"/>
          </a:xfrm>
        </p:spPr>
        <p:txBody>
          <a:bodyPr anchor="b"/>
          <a:lstStyle>
            <a:lvl1pPr algn="l">
              <a:defRPr sz="1200" b="1"/>
            </a:lvl1pPr>
            <a:lvl2pPr>
              <a:defRPr sz="1200"/>
            </a:lvl2pPr>
            <a:lvl3pPr>
              <a:defRPr sz="1200"/>
            </a:lvl3pPr>
            <a:lvl4pPr>
              <a:defRPr sz="1200"/>
            </a:lvl4pPr>
            <a:lvl5pPr>
              <a:defRPr sz="1200"/>
            </a:lvl5pPr>
          </a:lstStyle>
          <a:p>
            <a:pPr lvl="0"/>
            <a:r>
              <a:rPr lang="de-DE"/>
              <a:t>Inhalt hinzufügen</a:t>
            </a:r>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0"/>
            </a:lvl1pPr>
          </a:lstStyle>
          <a:p>
            <a:r>
              <a:rPr lang="de-CH"/>
              <a:t>Titel hinzufügen</a:t>
            </a:r>
          </a:p>
        </p:txBody>
      </p:sp>
      <p:sp>
        <p:nvSpPr>
          <p:cNvPr id="4" name="Inhaltsplatzhalter 3"/>
          <p:cNvSpPr>
            <a:spLocks noGrp="1"/>
          </p:cNvSpPr>
          <p:nvPr>
            <p:ph sz="half" idx="2" hasCustomPrompt="1"/>
          </p:nvPr>
        </p:nvSpPr>
        <p:spPr>
          <a:xfrm>
            <a:off x="6429314" y="1752600"/>
            <a:ext cx="5148000" cy="4449762"/>
          </a:xfrm>
        </p:spPr>
        <p:txBody>
          <a:bodyPr/>
          <a:lstStyle>
            <a:lvl1pPr>
              <a:defRPr sz="2000"/>
            </a:lvl1pPr>
            <a:lvl2pPr marL="252000" indent="-252000">
              <a:buSzPct val="100000"/>
              <a:buFont typeface="Arial" panose="020B0604020202020204" pitchFamily="34" charset="0"/>
              <a:buChar char="▪"/>
              <a:defRPr sz="2000"/>
            </a:lvl2pPr>
            <a:lvl3pPr marL="504000" indent="-252000">
              <a:buFont typeface="Arial" panose="020B0604020202020204" pitchFamily="34" charset="0"/>
              <a:buChar char="▪"/>
              <a:defRPr sz="2000"/>
            </a:lvl3pPr>
            <a:lvl4pPr marL="756000" indent="-252000">
              <a:buFont typeface="Arial" panose="020B0604020202020204" pitchFamily="34" charset="0"/>
              <a:buChar char="▪"/>
              <a:defRPr sz="2000"/>
            </a:lvl4pPr>
            <a:lvl5pPr marL="1008000" indent="-252000">
              <a:buFont typeface="Arial" panose="020B0604020202020204" pitchFamily="34" charset="0"/>
              <a:buChar char="▪"/>
              <a:defRPr sz="2000"/>
            </a:lvl5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0" name="Inhaltsplatzhalter 3">
            <a:extLst>
              <a:ext uri="{FF2B5EF4-FFF2-40B4-BE49-F238E27FC236}">
                <a16:creationId xmlns:a16="http://schemas.microsoft.com/office/drawing/2014/main" id="{89D3B1D7-0ADF-36B0-76B7-672762D6E0F8}"/>
              </a:ext>
            </a:extLst>
          </p:cNvPr>
          <p:cNvSpPr>
            <a:spLocks noGrp="1"/>
          </p:cNvSpPr>
          <p:nvPr>
            <p:ph sz="half" idx="13" hasCustomPrompt="1"/>
          </p:nvPr>
        </p:nvSpPr>
        <p:spPr>
          <a:xfrm>
            <a:off x="728662" y="1752600"/>
            <a:ext cx="5148000" cy="4449762"/>
          </a:xfrm>
        </p:spPr>
        <p:txBody>
          <a:bodyPr/>
          <a:lstStyle>
            <a:lvl1pPr>
              <a:defRPr sz="2000"/>
            </a:lvl1pPr>
            <a:lvl2pPr marL="252000" indent="-252000">
              <a:buSzPct val="100000"/>
              <a:buFont typeface="Arial" panose="020B0604020202020204" pitchFamily="34" charset="0"/>
              <a:buChar char="▪"/>
              <a:defRPr sz="2000"/>
            </a:lvl2pPr>
            <a:lvl3pPr marL="504000" indent="-252000">
              <a:buFont typeface="Arial" panose="020B0604020202020204" pitchFamily="34" charset="0"/>
              <a:buChar char="▪"/>
              <a:defRPr sz="2000"/>
            </a:lvl3pPr>
            <a:lvl4pPr marL="756000" indent="-252000">
              <a:buFont typeface="Arial" panose="020B0604020202020204" pitchFamily="34" charset="0"/>
              <a:buChar char="▪"/>
              <a:defRPr sz="2000"/>
            </a:lvl4pPr>
            <a:lvl5pPr marL="1008000" indent="-252000">
              <a:buFont typeface="Arial" panose="020B0604020202020204" pitchFamily="34" charset="0"/>
              <a:buChar char="▪"/>
              <a:defRPr sz="2000"/>
            </a:lvl5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2" name="Textplatzhalter 13">
            <a:extLst>
              <a:ext uri="{FF2B5EF4-FFF2-40B4-BE49-F238E27FC236}">
                <a16:creationId xmlns:a16="http://schemas.microsoft.com/office/drawing/2014/main" id="{061A31CC-CC46-6427-8FBB-FCCCEB22B1DC}"/>
              </a:ext>
            </a:extLst>
          </p:cNvPr>
          <p:cNvSpPr>
            <a:spLocks noGrp="1"/>
          </p:cNvSpPr>
          <p:nvPr>
            <p:ph type="body" sz="quarter" idx="14" hasCustomPrompt="1"/>
          </p:nvPr>
        </p:nvSpPr>
        <p:spPr>
          <a:xfrm>
            <a:off x="728663" y="781050"/>
            <a:ext cx="9831387" cy="486000"/>
          </a:xfrm>
        </p:spPr>
        <p:txBody>
          <a:bodyPr/>
          <a:lstStyle>
            <a:lvl1pPr>
              <a:defRPr sz="3500" b="1"/>
            </a:lvl1pPr>
          </a:lstStyle>
          <a:p>
            <a:pPr lvl="0"/>
            <a:r>
              <a:rPr lang="de-CH"/>
              <a:t>Untertitel hinzufügen</a:t>
            </a:r>
          </a:p>
        </p:txBody>
      </p:sp>
      <p:pic>
        <p:nvPicPr>
          <p:cNvPr id="13" name="Grafik 12">
            <a:extLst>
              <a:ext uri="{FF2B5EF4-FFF2-40B4-BE49-F238E27FC236}">
                <a16:creationId xmlns:a16="http://schemas.microsoft.com/office/drawing/2014/main" id="{0F62737A-6719-83CE-F284-FE9514DAD74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Tree>
    <p:extLst>
      <p:ext uri="{BB962C8B-B14F-4D97-AF65-F5344CB8AC3E}">
        <p14:creationId xmlns:p14="http://schemas.microsoft.com/office/powerpoint/2010/main" val="3318625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0"/>
            </a:lvl1pPr>
          </a:lstStyle>
          <a:p>
            <a:r>
              <a:rPr lang="de-CH"/>
              <a:t>Titel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2" name="Textplatzhalter 13">
            <a:extLst>
              <a:ext uri="{FF2B5EF4-FFF2-40B4-BE49-F238E27FC236}">
                <a16:creationId xmlns:a16="http://schemas.microsoft.com/office/drawing/2014/main" id="{061A31CC-CC46-6427-8FBB-FCCCEB22B1DC}"/>
              </a:ext>
            </a:extLst>
          </p:cNvPr>
          <p:cNvSpPr>
            <a:spLocks noGrp="1"/>
          </p:cNvSpPr>
          <p:nvPr>
            <p:ph type="body" sz="quarter" idx="14" hasCustomPrompt="1"/>
          </p:nvPr>
        </p:nvSpPr>
        <p:spPr>
          <a:xfrm>
            <a:off x="728663" y="781050"/>
            <a:ext cx="9831387" cy="486000"/>
          </a:xfrm>
        </p:spPr>
        <p:txBody>
          <a:bodyPr/>
          <a:lstStyle>
            <a:lvl1pPr>
              <a:defRPr sz="3500" b="1"/>
            </a:lvl1pPr>
          </a:lstStyle>
          <a:p>
            <a:pPr lvl="0"/>
            <a:r>
              <a:rPr lang="de-CH"/>
              <a:t>Untertitel hinzufügen</a:t>
            </a:r>
          </a:p>
        </p:txBody>
      </p:sp>
      <p:sp>
        <p:nvSpPr>
          <p:cNvPr id="14" name="Inhaltsplatzhalter 3">
            <a:extLst>
              <a:ext uri="{FF2B5EF4-FFF2-40B4-BE49-F238E27FC236}">
                <a16:creationId xmlns:a16="http://schemas.microsoft.com/office/drawing/2014/main" id="{DC0F71CB-6A9A-D550-4B57-08116F6D9E74}"/>
              </a:ext>
            </a:extLst>
          </p:cNvPr>
          <p:cNvSpPr>
            <a:spLocks noGrp="1"/>
          </p:cNvSpPr>
          <p:nvPr>
            <p:ph sz="half" idx="16" hasCustomPrompt="1"/>
          </p:nvPr>
        </p:nvSpPr>
        <p:spPr>
          <a:xfrm>
            <a:off x="6735107" y="2238152"/>
            <a:ext cx="2819400" cy="4289648"/>
          </a:xfrm>
        </p:spPr>
        <p:txBody>
          <a:bodyPr lIns="122400" tIns="576000" rIns="122400"/>
          <a:lstStyle>
            <a:lvl1pPr>
              <a:defRPr sz="1200"/>
            </a:lvl1pPr>
            <a:lvl2pPr marL="162000" indent="-162000">
              <a:buSzPct val="100000"/>
              <a:buFont typeface="Arial" panose="020B0604020202020204" pitchFamily="34" charset="0"/>
              <a:buChar char="▪"/>
              <a:defRPr sz="1200"/>
            </a:lvl2pPr>
            <a:lvl3pPr marL="324000" indent="-162000">
              <a:buFont typeface="Arial" panose="020B0604020202020204" pitchFamily="34" charset="0"/>
              <a:buChar char="▪"/>
              <a:defRPr sz="1200"/>
            </a:lvl3pPr>
            <a:lvl4pPr marL="486000" indent="-162000">
              <a:buFont typeface="Arial" panose="020B0604020202020204" pitchFamily="34" charset="0"/>
              <a:buChar char="▪"/>
              <a:defRPr sz="1200"/>
            </a:lvl4pPr>
            <a:lvl5pPr marL="648000" indent="-162000">
              <a:buFont typeface="Arial" panose="020B0604020202020204" pitchFamily="34" charset="0"/>
              <a:buChar char="▪"/>
              <a:defRPr sz="1200"/>
            </a:lvl5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5" name="Inhaltsplatzhalter 3">
            <a:extLst>
              <a:ext uri="{FF2B5EF4-FFF2-40B4-BE49-F238E27FC236}">
                <a16:creationId xmlns:a16="http://schemas.microsoft.com/office/drawing/2014/main" id="{5F646823-E64E-7470-761B-FF9D63209422}"/>
              </a:ext>
            </a:extLst>
          </p:cNvPr>
          <p:cNvSpPr>
            <a:spLocks noGrp="1"/>
          </p:cNvSpPr>
          <p:nvPr>
            <p:ph sz="half" idx="17" hasCustomPrompt="1"/>
          </p:nvPr>
        </p:nvSpPr>
        <p:spPr>
          <a:xfrm>
            <a:off x="737005" y="2238152"/>
            <a:ext cx="2819400" cy="4295998"/>
          </a:xfrm>
        </p:spPr>
        <p:txBody>
          <a:bodyPr lIns="122400" tIns="576000" rIns="122400"/>
          <a:lstStyle>
            <a:lvl1pPr>
              <a:defRPr sz="1200"/>
            </a:lvl1pPr>
            <a:lvl2pPr marL="162000" indent="-162000">
              <a:buSzPct val="100000"/>
              <a:buFont typeface="Arial" panose="020B0604020202020204" pitchFamily="34" charset="0"/>
              <a:buChar char="▪"/>
              <a:defRPr sz="1200"/>
            </a:lvl2pPr>
            <a:lvl3pPr marL="324000" indent="-162000">
              <a:buFont typeface="Arial" panose="020B0604020202020204" pitchFamily="34" charset="0"/>
              <a:buChar char="▪"/>
              <a:defRPr sz="1200"/>
            </a:lvl3pPr>
            <a:lvl4pPr marL="486000" indent="-162000">
              <a:buFont typeface="Arial" panose="020B0604020202020204" pitchFamily="34" charset="0"/>
              <a:buChar char="▪"/>
              <a:defRPr sz="1200"/>
            </a:lvl4pPr>
            <a:lvl5pPr marL="648000" indent="-162000">
              <a:buFont typeface="Arial" panose="020B0604020202020204" pitchFamily="34" charset="0"/>
              <a:buChar char="▪"/>
              <a:defRPr sz="1200"/>
            </a:lvl5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6" name="Inhaltsplatzhalter 3">
            <a:extLst>
              <a:ext uri="{FF2B5EF4-FFF2-40B4-BE49-F238E27FC236}">
                <a16:creationId xmlns:a16="http://schemas.microsoft.com/office/drawing/2014/main" id="{9D69CACE-1535-0288-F64F-BA639AF5C892}"/>
              </a:ext>
            </a:extLst>
          </p:cNvPr>
          <p:cNvSpPr>
            <a:spLocks noGrp="1"/>
          </p:cNvSpPr>
          <p:nvPr>
            <p:ph sz="half" idx="18" hasCustomPrompt="1"/>
          </p:nvPr>
        </p:nvSpPr>
        <p:spPr>
          <a:xfrm>
            <a:off x="3736056" y="2238152"/>
            <a:ext cx="2819400" cy="4295998"/>
          </a:xfrm>
        </p:spPr>
        <p:txBody>
          <a:bodyPr lIns="122400" tIns="576000" rIns="122400"/>
          <a:lstStyle>
            <a:lvl1pPr>
              <a:defRPr sz="1200"/>
            </a:lvl1pPr>
            <a:lvl2pPr marL="162000" indent="-162000">
              <a:buSzPct val="100000"/>
              <a:buFont typeface="Arial" panose="020B0604020202020204" pitchFamily="34" charset="0"/>
              <a:buChar char="▪"/>
              <a:defRPr sz="1200"/>
            </a:lvl2pPr>
            <a:lvl3pPr marL="324000" indent="-162000">
              <a:buFont typeface="Arial" panose="020B0604020202020204" pitchFamily="34" charset="0"/>
              <a:buChar char="▪"/>
              <a:defRPr sz="1200"/>
            </a:lvl3pPr>
            <a:lvl4pPr marL="486000" indent="-162000">
              <a:buFont typeface="Arial" panose="020B0604020202020204" pitchFamily="34" charset="0"/>
              <a:buChar char="▪"/>
              <a:defRPr sz="1200"/>
            </a:lvl4pPr>
            <a:lvl5pPr marL="648000" indent="-162000">
              <a:buFont typeface="Arial" panose="020B0604020202020204" pitchFamily="34" charset="0"/>
              <a:buChar char="▪"/>
              <a:defRPr sz="1200"/>
            </a:lvl5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18" name="Bildplatzhalter 17">
            <a:extLst>
              <a:ext uri="{FF2B5EF4-FFF2-40B4-BE49-F238E27FC236}">
                <a16:creationId xmlns:a16="http://schemas.microsoft.com/office/drawing/2014/main" id="{2F484F14-0597-A50C-B3E4-619CC16D838A}"/>
              </a:ext>
            </a:extLst>
          </p:cNvPr>
          <p:cNvSpPr>
            <a:spLocks noGrp="1"/>
          </p:cNvSpPr>
          <p:nvPr>
            <p:ph type="pic" sz="quarter" idx="19"/>
          </p:nvPr>
        </p:nvSpPr>
        <p:spPr>
          <a:xfrm>
            <a:off x="1648105" y="1866901"/>
            <a:ext cx="997200" cy="805040"/>
          </a:xfrm>
        </p:spPr>
        <p:txBody>
          <a:bodyPr anchor="ctr"/>
          <a:lstStyle>
            <a:lvl1pPr algn="ctr">
              <a:defRPr sz="1200"/>
            </a:lvl1pPr>
          </a:lstStyle>
          <a:p>
            <a:r>
              <a:rPr lang="de-DE"/>
              <a:t>Bild durch Klicken auf Symbol hinzufügen</a:t>
            </a:r>
            <a:endParaRPr lang="de-CH"/>
          </a:p>
        </p:txBody>
      </p:sp>
      <p:sp>
        <p:nvSpPr>
          <p:cNvPr id="19" name="Bildplatzhalter 17">
            <a:extLst>
              <a:ext uri="{FF2B5EF4-FFF2-40B4-BE49-F238E27FC236}">
                <a16:creationId xmlns:a16="http://schemas.microsoft.com/office/drawing/2014/main" id="{E6F0E34A-E633-F5C0-F430-391972D3636B}"/>
              </a:ext>
            </a:extLst>
          </p:cNvPr>
          <p:cNvSpPr>
            <a:spLocks noGrp="1"/>
          </p:cNvSpPr>
          <p:nvPr>
            <p:ph type="pic" sz="quarter" idx="20"/>
          </p:nvPr>
        </p:nvSpPr>
        <p:spPr>
          <a:xfrm>
            <a:off x="4647156" y="1866901"/>
            <a:ext cx="997200" cy="805040"/>
          </a:xfrm>
        </p:spPr>
        <p:txBody>
          <a:bodyPr anchor="ctr"/>
          <a:lstStyle>
            <a:lvl1pPr algn="ctr">
              <a:defRPr sz="1200"/>
            </a:lvl1pPr>
          </a:lstStyle>
          <a:p>
            <a:r>
              <a:rPr lang="de-DE"/>
              <a:t>Bild durch Klicken auf Symbol hinzufügen</a:t>
            </a:r>
            <a:endParaRPr lang="de-CH"/>
          </a:p>
        </p:txBody>
      </p:sp>
      <p:sp>
        <p:nvSpPr>
          <p:cNvPr id="20" name="Bildplatzhalter 17">
            <a:extLst>
              <a:ext uri="{FF2B5EF4-FFF2-40B4-BE49-F238E27FC236}">
                <a16:creationId xmlns:a16="http://schemas.microsoft.com/office/drawing/2014/main" id="{F993B653-BD19-57A6-CF0F-157F7B3457FA}"/>
              </a:ext>
            </a:extLst>
          </p:cNvPr>
          <p:cNvSpPr>
            <a:spLocks noGrp="1"/>
          </p:cNvSpPr>
          <p:nvPr>
            <p:ph type="pic" sz="quarter" idx="21"/>
          </p:nvPr>
        </p:nvSpPr>
        <p:spPr>
          <a:xfrm>
            <a:off x="7646207" y="1866900"/>
            <a:ext cx="997200" cy="805040"/>
          </a:xfrm>
        </p:spPr>
        <p:txBody>
          <a:bodyPr anchor="ctr"/>
          <a:lstStyle>
            <a:lvl1pPr algn="ctr">
              <a:defRPr sz="1200"/>
            </a:lvl1pPr>
          </a:lstStyle>
          <a:p>
            <a:r>
              <a:rPr lang="de-DE"/>
              <a:t>Bild durch Klicken auf Symbol hinzufügen</a:t>
            </a:r>
            <a:endParaRPr lang="de-CH"/>
          </a:p>
        </p:txBody>
      </p:sp>
      <p:pic>
        <p:nvPicPr>
          <p:cNvPr id="21" name="Grafik 20">
            <a:extLst>
              <a:ext uri="{FF2B5EF4-FFF2-40B4-BE49-F238E27FC236}">
                <a16:creationId xmlns:a16="http://schemas.microsoft.com/office/drawing/2014/main" id="{8C0D5A50-BBAB-7526-F910-7438B298D7C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Tree>
    <p:extLst>
      <p:ext uri="{BB962C8B-B14F-4D97-AF65-F5344CB8AC3E}">
        <p14:creationId xmlns:p14="http://schemas.microsoft.com/office/powerpoint/2010/main" val="156666587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Kompetenz">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8" name="Bildplatzhalter 17">
            <a:extLst>
              <a:ext uri="{FF2B5EF4-FFF2-40B4-BE49-F238E27FC236}">
                <a16:creationId xmlns:a16="http://schemas.microsoft.com/office/drawing/2014/main" id="{2F484F14-0597-A50C-B3E4-619CC16D838A}"/>
              </a:ext>
            </a:extLst>
          </p:cNvPr>
          <p:cNvSpPr>
            <a:spLocks noGrp="1"/>
          </p:cNvSpPr>
          <p:nvPr>
            <p:ph type="pic" sz="quarter" idx="19"/>
          </p:nvPr>
        </p:nvSpPr>
        <p:spPr>
          <a:xfrm>
            <a:off x="3863752" y="290513"/>
            <a:ext cx="792088" cy="792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pic>
        <p:nvPicPr>
          <p:cNvPr id="21" name="Grafik 20">
            <a:extLst>
              <a:ext uri="{FF2B5EF4-FFF2-40B4-BE49-F238E27FC236}">
                <a16:creationId xmlns:a16="http://schemas.microsoft.com/office/drawing/2014/main" id="{8C0D5A50-BBAB-7526-F910-7438B298D7C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
        <p:nvSpPr>
          <p:cNvPr id="9" name="Textplatzhalter 8">
            <a:extLst>
              <a:ext uri="{FF2B5EF4-FFF2-40B4-BE49-F238E27FC236}">
                <a16:creationId xmlns:a16="http://schemas.microsoft.com/office/drawing/2014/main" id="{92B1642D-1DA2-27CC-633D-7FD94712CB44}"/>
              </a:ext>
            </a:extLst>
          </p:cNvPr>
          <p:cNvSpPr>
            <a:spLocks noGrp="1"/>
          </p:cNvSpPr>
          <p:nvPr>
            <p:ph type="body" sz="quarter" idx="20"/>
          </p:nvPr>
        </p:nvSpPr>
        <p:spPr>
          <a:xfrm>
            <a:off x="728663" y="3017704"/>
            <a:ext cx="2631033" cy="3516445"/>
          </a:xfrm>
        </p:spPr>
        <p:txBody>
          <a:bodyPr/>
          <a:lstStyle>
            <a:lvl1pPr>
              <a:lnSpc>
                <a:spcPct val="112000"/>
              </a:lnSpc>
              <a:defRPr sz="8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Mastertextformat bearbeiten</a:t>
            </a:r>
          </a:p>
          <a:p>
            <a:pPr lvl="1"/>
            <a:r>
              <a:rPr lang="de-DE"/>
              <a:t>Zweite Ebene</a:t>
            </a:r>
          </a:p>
          <a:p>
            <a:pPr lvl="2"/>
            <a:r>
              <a:rPr lang="de-DE"/>
              <a:t>Dritte Ebene</a:t>
            </a:r>
          </a:p>
        </p:txBody>
      </p:sp>
      <p:sp>
        <p:nvSpPr>
          <p:cNvPr id="10" name="Textplatzhalter 8">
            <a:extLst>
              <a:ext uri="{FF2B5EF4-FFF2-40B4-BE49-F238E27FC236}">
                <a16:creationId xmlns:a16="http://schemas.microsoft.com/office/drawing/2014/main" id="{EFB8F450-23D2-47DF-5606-9E56BA73771B}"/>
              </a:ext>
            </a:extLst>
          </p:cNvPr>
          <p:cNvSpPr>
            <a:spLocks noGrp="1"/>
          </p:cNvSpPr>
          <p:nvPr>
            <p:ph type="body" sz="quarter" idx="21" hasCustomPrompt="1"/>
          </p:nvPr>
        </p:nvSpPr>
        <p:spPr>
          <a:xfrm>
            <a:off x="728662" y="2643568"/>
            <a:ext cx="2631033" cy="268924"/>
          </a:xfrm>
        </p:spPr>
        <p:txBody>
          <a:bodyPr/>
          <a:lstStyle>
            <a:lvl1pPr>
              <a:lnSpc>
                <a:spcPct val="112000"/>
              </a:lnSpc>
              <a:defRPr sz="1400" b="1"/>
            </a:lvl1pPr>
            <a:lvl2pPr marL="179388" indent="-179388">
              <a:lnSpc>
                <a:spcPct val="112000"/>
              </a:lnSpc>
              <a:defRPr sz="1400"/>
            </a:lvl2pPr>
            <a:lvl3pPr marL="358775" indent="-179388">
              <a:lnSpc>
                <a:spcPct val="112000"/>
              </a:lnSpc>
              <a:defRPr sz="1400"/>
            </a:lvl3pPr>
            <a:lvl4pPr marL="268288" indent="-88900">
              <a:lnSpc>
                <a:spcPct val="112000"/>
              </a:lnSpc>
              <a:defRPr sz="1400"/>
            </a:lvl4pPr>
            <a:lvl5pPr marL="357188" indent="-88900">
              <a:lnSpc>
                <a:spcPct val="112000"/>
              </a:lnSpc>
              <a:defRPr sz="1400"/>
            </a:lvl5pPr>
          </a:lstStyle>
          <a:p>
            <a:pPr lvl="0"/>
            <a:r>
              <a:rPr lang="de-DE"/>
              <a:t>Titel hinzufügen</a:t>
            </a:r>
          </a:p>
        </p:txBody>
      </p:sp>
      <p:sp>
        <p:nvSpPr>
          <p:cNvPr id="11" name="Textplatzhalter 8">
            <a:extLst>
              <a:ext uri="{FF2B5EF4-FFF2-40B4-BE49-F238E27FC236}">
                <a16:creationId xmlns:a16="http://schemas.microsoft.com/office/drawing/2014/main" id="{C6AF0F80-B5BF-B78B-71FE-7D7E5AA80F06}"/>
              </a:ext>
            </a:extLst>
          </p:cNvPr>
          <p:cNvSpPr>
            <a:spLocks noGrp="1"/>
          </p:cNvSpPr>
          <p:nvPr>
            <p:ph type="body" sz="quarter" idx="22"/>
          </p:nvPr>
        </p:nvSpPr>
        <p:spPr>
          <a:xfrm>
            <a:off x="3647728" y="3017705"/>
            <a:ext cx="3672407" cy="1995472"/>
          </a:xfrm>
        </p:spPr>
        <p:txBody>
          <a:bodyPr/>
          <a:lstStyle>
            <a:lvl1pPr>
              <a:lnSpc>
                <a:spcPct val="112000"/>
              </a:lnSpc>
              <a:tabLst>
                <a:tab pos="1703388" algn="l"/>
              </a:tabLst>
              <a:defRPr sz="850"/>
            </a:lvl1pPr>
            <a:lvl2pPr marL="87313" indent="-87313">
              <a:lnSpc>
                <a:spcPct val="112000"/>
              </a:lnSpc>
              <a:tabLst>
                <a:tab pos="1703388" algn="l"/>
              </a:tabLst>
              <a:defRPr sz="850"/>
            </a:lvl2pPr>
            <a:lvl3pPr marL="179388" indent="-92075">
              <a:lnSpc>
                <a:spcPct val="112000"/>
              </a:lnSpc>
              <a:tabLst>
                <a:tab pos="1703388" algn="l"/>
              </a:tabLst>
              <a:defRPr sz="850"/>
            </a:lvl3pPr>
            <a:lvl4pPr marL="179388" indent="0">
              <a:lnSpc>
                <a:spcPct val="112000"/>
              </a:lnSpc>
              <a:buNone/>
              <a:tabLst>
                <a:tab pos="1703388" algn="l"/>
              </a:tabLst>
              <a:defRPr sz="850"/>
            </a:lvl4pPr>
            <a:lvl5pPr marL="357188" indent="-88900">
              <a:lnSpc>
                <a:spcPct val="112000"/>
              </a:lnSpc>
              <a:tabLst>
                <a:tab pos="1703388" algn="l"/>
              </a:tabLst>
              <a:defRPr sz="850"/>
            </a:lvl5pPr>
          </a:lstStyle>
          <a:p>
            <a:pPr lvl="0"/>
            <a:r>
              <a:rPr lang="de-DE"/>
              <a:t>Mastertextformat bearbeiten</a:t>
            </a:r>
          </a:p>
          <a:p>
            <a:pPr lvl="1"/>
            <a:r>
              <a:rPr lang="de-DE"/>
              <a:t>Zweite Ebene</a:t>
            </a:r>
          </a:p>
          <a:p>
            <a:pPr lvl="2"/>
            <a:r>
              <a:rPr lang="de-DE"/>
              <a:t>Dritte Ebene</a:t>
            </a:r>
          </a:p>
        </p:txBody>
      </p:sp>
      <p:sp>
        <p:nvSpPr>
          <p:cNvPr id="13" name="Textplatzhalter 8">
            <a:extLst>
              <a:ext uri="{FF2B5EF4-FFF2-40B4-BE49-F238E27FC236}">
                <a16:creationId xmlns:a16="http://schemas.microsoft.com/office/drawing/2014/main" id="{EE5B7666-572C-9770-8895-6F7DE1B53178}"/>
              </a:ext>
            </a:extLst>
          </p:cNvPr>
          <p:cNvSpPr>
            <a:spLocks noGrp="1"/>
          </p:cNvSpPr>
          <p:nvPr>
            <p:ph type="body" sz="quarter" idx="23" hasCustomPrompt="1"/>
          </p:nvPr>
        </p:nvSpPr>
        <p:spPr>
          <a:xfrm>
            <a:off x="3647728" y="2643568"/>
            <a:ext cx="3672407" cy="268924"/>
          </a:xfrm>
        </p:spPr>
        <p:txBody>
          <a:bodyPr/>
          <a:lstStyle>
            <a:lvl1pPr>
              <a:lnSpc>
                <a:spcPct val="112000"/>
              </a:lnSpc>
              <a:defRPr sz="1400" b="1"/>
            </a:lvl1pPr>
            <a:lvl2pPr marL="179388" indent="-179388">
              <a:lnSpc>
                <a:spcPct val="112000"/>
              </a:lnSpc>
              <a:defRPr sz="1400"/>
            </a:lvl2pPr>
            <a:lvl3pPr marL="358775" indent="-179388">
              <a:lnSpc>
                <a:spcPct val="112000"/>
              </a:lnSpc>
              <a:defRPr sz="1400"/>
            </a:lvl3pPr>
            <a:lvl4pPr marL="268288" indent="-88900">
              <a:lnSpc>
                <a:spcPct val="112000"/>
              </a:lnSpc>
              <a:defRPr sz="1400"/>
            </a:lvl4pPr>
            <a:lvl5pPr marL="357188" indent="-88900">
              <a:lnSpc>
                <a:spcPct val="112000"/>
              </a:lnSpc>
              <a:defRPr sz="1400"/>
            </a:lvl5pPr>
          </a:lstStyle>
          <a:p>
            <a:pPr lvl="0"/>
            <a:r>
              <a:rPr lang="de-DE"/>
              <a:t>Titel hinzufügen</a:t>
            </a:r>
          </a:p>
        </p:txBody>
      </p:sp>
      <p:sp>
        <p:nvSpPr>
          <p:cNvPr id="17" name="Textplatzhalter 8">
            <a:extLst>
              <a:ext uri="{FF2B5EF4-FFF2-40B4-BE49-F238E27FC236}">
                <a16:creationId xmlns:a16="http://schemas.microsoft.com/office/drawing/2014/main" id="{30A35EDF-A06B-97F2-FC04-F7DA8B5ED941}"/>
              </a:ext>
            </a:extLst>
          </p:cNvPr>
          <p:cNvSpPr>
            <a:spLocks noGrp="1"/>
          </p:cNvSpPr>
          <p:nvPr>
            <p:ph type="body" sz="quarter" idx="24"/>
          </p:nvPr>
        </p:nvSpPr>
        <p:spPr>
          <a:xfrm>
            <a:off x="7608167" y="3017705"/>
            <a:ext cx="3672407" cy="1995472"/>
          </a:xfrm>
        </p:spPr>
        <p:txBody>
          <a:bodyPr/>
          <a:lstStyle>
            <a:lvl1pPr>
              <a:lnSpc>
                <a:spcPct val="112000"/>
              </a:lnSpc>
              <a:tabLst>
                <a:tab pos="1703388" algn="l"/>
              </a:tabLst>
              <a:defRPr sz="850"/>
            </a:lvl1pPr>
            <a:lvl2pPr marL="87313" indent="-87313">
              <a:lnSpc>
                <a:spcPct val="112000"/>
              </a:lnSpc>
              <a:tabLst>
                <a:tab pos="1703388" algn="l"/>
              </a:tabLst>
              <a:defRPr sz="850"/>
            </a:lvl2pPr>
            <a:lvl3pPr marL="179388" indent="-92075">
              <a:lnSpc>
                <a:spcPct val="112000"/>
              </a:lnSpc>
              <a:tabLst>
                <a:tab pos="1703388" algn="l"/>
              </a:tabLst>
              <a:defRPr sz="850"/>
            </a:lvl3pPr>
            <a:lvl4pPr marL="268288" indent="-88900">
              <a:lnSpc>
                <a:spcPct val="112000"/>
              </a:lnSpc>
              <a:tabLst>
                <a:tab pos="1703388" algn="l"/>
              </a:tabLst>
              <a:defRPr sz="850"/>
            </a:lvl4pPr>
            <a:lvl5pPr marL="357188" indent="-88900">
              <a:lnSpc>
                <a:spcPct val="112000"/>
              </a:lnSpc>
              <a:tabLst>
                <a:tab pos="1703388" algn="l"/>
              </a:tabLst>
              <a:defRPr sz="850"/>
            </a:lvl5pPr>
          </a:lstStyle>
          <a:p>
            <a:pPr lvl="0"/>
            <a:r>
              <a:rPr lang="de-DE"/>
              <a:t>Mastertextformat bearbeiten</a:t>
            </a:r>
          </a:p>
          <a:p>
            <a:pPr lvl="1"/>
            <a:r>
              <a:rPr lang="de-DE"/>
              <a:t>Zweite Ebene</a:t>
            </a:r>
          </a:p>
          <a:p>
            <a:pPr lvl="2"/>
            <a:r>
              <a:rPr lang="de-DE"/>
              <a:t>Dritte Ebene</a:t>
            </a:r>
          </a:p>
        </p:txBody>
      </p:sp>
      <p:sp>
        <p:nvSpPr>
          <p:cNvPr id="22" name="Textplatzhalter 8">
            <a:extLst>
              <a:ext uri="{FF2B5EF4-FFF2-40B4-BE49-F238E27FC236}">
                <a16:creationId xmlns:a16="http://schemas.microsoft.com/office/drawing/2014/main" id="{6F268727-57F0-CD2F-4A00-0B88D55D1611}"/>
              </a:ext>
            </a:extLst>
          </p:cNvPr>
          <p:cNvSpPr>
            <a:spLocks noGrp="1"/>
          </p:cNvSpPr>
          <p:nvPr>
            <p:ph type="body" sz="quarter" idx="25" hasCustomPrompt="1"/>
          </p:nvPr>
        </p:nvSpPr>
        <p:spPr>
          <a:xfrm>
            <a:off x="7608167" y="2643568"/>
            <a:ext cx="3672407" cy="268924"/>
          </a:xfrm>
        </p:spPr>
        <p:txBody>
          <a:bodyPr/>
          <a:lstStyle>
            <a:lvl1pPr>
              <a:lnSpc>
                <a:spcPct val="112000"/>
              </a:lnSpc>
              <a:defRPr sz="1400" b="1"/>
            </a:lvl1pPr>
            <a:lvl2pPr marL="179388" indent="-179388">
              <a:lnSpc>
                <a:spcPct val="112000"/>
              </a:lnSpc>
              <a:defRPr sz="1400"/>
            </a:lvl2pPr>
            <a:lvl3pPr marL="358775" indent="-179388">
              <a:lnSpc>
                <a:spcPct val="112000"/>
              </a:lnSpc>
              <a:defRPr sz="1400"/>
            </a:lvl3pPr>
            <a:lvl4pPr marL="268288" indent="-88900">
              <a:lnSpc>
                <a:spcPct val="112000"/>
              </a:lnSpc>
              <a:defRPr sz="1400"/>
            </a:lvl4pPr>
            <a:lvl5pPr marL="357188" indent="-88900">
              <a:lnSpc>
                <a:spcPct val="112000"/>
              </a:lnSpc>
              <a:defRPr sz="1400"/>
            </a:lvl5pPr>
          </a:lstStyle>
          <a:p>
            <a:pPr lvl="0"/>
            <a:r>
              <a:rPr lang="de-DE"/>
              <a:t>Titel hinzufügen</a:t>
            </a:r>
          </a:p>
        </p:txBody>
      </p:sp>
      <p:sp>
        <p:nvSpPr>
          <p:cNvPr id="23" name="Textplatzhalter 8">
            <a:extLst>
              <a:ext uri="{FF2B5EF4-FFF2-40B4-BE49-F238E27FC236}">
                <a16:creationId xmlns:a16="http://schemas.microsoft.com/office/drawing/2014/main" id="{747CAF4C-5F75-4D9C-A7C0-739E56CE2E64}"/>
              </a:ext>
            </a:extLst>
          </p:cNvPr>
          <p:cNvSpPr>
            <a:spLocks noGrp="1"/>
          </p:cNvSpPr>
          <p:nvPr>
            <p:ph type="body" sz="quarter" idx="26"/>
          </p:nvPr>
        </p:nvSpPr>
        <p:spPr>
          <a:xfrm>
            <a:off x="3647728" y="5558435"/>
            <a:ext cx="3672407" cy="975714"/>
          </a:xfrm>
        </p:spPr>
        <p:txBody>
          <a:bodyPr/>
          <a:lstStyle>
            <a:lvl1pPr>
              <a:lnSpc>
                <a:spcPct val="112000"/>
              </a:lnSpc>
              <a:tabLst>
                <a:tab pos="1703388" algn="l"/>
              </a:tabLst>
              <a:defRPr sz="850"/>
            </a:lvl1pPr>
            <a:lvl2pPr marL="87313" indent="-87313">
              <a:lnSpc>
                <a:spcPct val="112000"/>
              </a:lnSpc>
              <a:tabLst>
                <a:tab pos="1703388" algn="l"/>
              </a:tabLst>
              <a:defRPr sz="850"/>
            </a:lvl2pPr>
            <a:lvl3pPr marL="179388" indent="-92075">
              <a:lnSpc>
                <a:spcPct val="112000"/>
              </a:lnSpc>
              <a:tabLst>
                <a:tab pos="1703388" algn="l"/>
              </a:tabLst>
              <a:defRPr sz="850"/>
            </a:lvl3pPr>
            <a:lvl4pPr marL="268288" indent="-88900">
              <a:lnSpc>
                <a:spcPct val="112000"/>
              </a:lnSpc>
              <a:tabLst>
                <a:tab pos="1703388" algn="l"/>
              </a:tabLst>
              <a:defRPr sz="850"/>
            </a:lvl4pPr>
            <a:lvl5pPr marL="357188" indent="-88900">
              <a:lnSpc>
                <a:spcPct val="112000"/>
              </a:lnSpc>
              <a:tabLst>
                <a:tab pos="1703388" algn="l"/>
              </a:tabLst>
              <a:defRPr sz="850"/>
            </a:lvl5pPr>
          </a:lstStyle>
          <a:p>
            <a:pPr lvl="0"/>
            <a:r>
              <a:rPr lang="de-DE"/>
              <a:t>Mastertextformat bearbeiten</a:t>
            </a:r>
          </a:p>
          <a:p>
            <a:pPr lvl="1"/>
            <a:r>
              <a:rPr lang="de-DE"/>
              <a:t>Zweite Ebene</a:t>
            </a:r>
          </a:p>
          <a:p>
            <a:pPr lvl="2"/>
            <a:r>
              <a:rPr lang="de-DE"/>
              <a:t>Dritte Ebene</a:t>
            </a:r>
          </a:p>
        </p:txBody>
      </p:sp>
      <p:sp>
        <p:nvSpPr>
          <p:cNvPr id="24" name="Textplatzhalter 8">
            <a:extLst>
              <a:ext uri="{FF2B5EF4-FFF2-40B4-BE49-F238E27FC236}">
                <a16:creationId xmlns:a16="http://schemas.microsoft.com/office/drawing/2014/main" id="{26F84A3F-9872-B2F4-A417-B059A089A3EB}"/>
              </a:ext>
            </a:extLst>
          </p:cNvPr>
          <p:cNvSpPr>
            <a:spLocks noGrp="1"/>
          </p:cNvSpPr>
          <p:nvPr>
            <p:ph type="body" sz="quarter" idx="27" hasCustomPrompt="1"/>
          </p:nvPr>
        </p:nvSpPr>
        <p:spPr>
          <a:xfrm>
            <a:off x="3647728" y="5184298"/>
            <a:ext cx="3672407" cy="268924"/>
          </a:xfrm>
        </p:spPr>
        <p:txBody>
          <a:bodyPr/>
          <a:lstStyle>
            <a:lvl1pPr>
              <a:lnSpc>
                <a:spcPct val="112000"/>
              </a:lnSpc>
              <a:defRPr sz="1400" b="1"/>
            </a:lvl1pPr>
            <a:lvl2pPr marL="179388" indent="-179388">
              <a:lnSpc>
                <a:spcPct val="112000"/>
              </a:lnSpc>
              <a:defRPr sz="1400"/>
            </a:lvl2pPr>
            <a:lvl3pPr marL="358775" indent="-179388">
              <a:lnSpc>
                <a:spcPct val="112000"/>
              </a:lnSpc>
              <a:defRPr sz="1400"/>
            </a:lvl3pPr>
            <a:lvl4pPr marL="268288" indent="-88900">
              <a:lnSpc>
                <a:spcPct val="112000"/>
              </a:lnSpc>
              <a:defRPr sz="1400"/>
            </a:lvl4pPr>
            <a:lvl5pPr marL="357188" indent="-88900">
              <a:lnSpc>
                <a:spcPct val="112000"/>
              </a:lnSpc>
              <a:defRPr sz="1400"/>
            </a:lvl5pPr>
          </a:lstStyle>
          <a:p>
            <a:pPr lvl="0"/>
            <a:r>
              <a:rPr lang="de-DE"/>
              <a:t>Titel hinzufügen</a:t>
            </a:r>
          </a:p>
        </p:txBody>
      </p:sp>
      <p:sp>
        <p:nvSpPr>
          <p:cNvPr id="25" name="Textplatzhalter 8">
            <a:extLst>
              <a:ext uri="{FF2B5EF4-FFF2-40B4-BE49-F238E27FC236}">
                <a16:creationId xmlns:a16="http://schemas.microsoft.com/office/drawing/2014/main" id="{370C4B61-A6EA-5D9B-8DF5-7932144B00AD}"/>
              </a:ext>
            </a:extLst>
          </p:cNvPr>
          <p:cNvSpPr>
            <a:spLocks noGrp="1"/>
          </p:cNvSpPr>
          <p:nvPr>
            <p:ph type="body" sz="quarter" idx="28"/>
          </p:nvPr>
        </p:nvSpPr>
        <p:spPr>
          <a:xfrm>
            <a:off x="7608167" y="5558435"/>
            <a:ext cx="3672407" cy="975714"/>
          </a:xfrm>
        </p:spPr>
        <p:txBody>
          <a:bodyPr/>
          <a:lstStyle>
            <a:lvl1pPr>
              <a:lnSpc>
                <a:spcPct val="112000"/>
              </a:lnSpc>
              <a:tabLst>
                <a:tab pos="1703388" algn="l"/>
              </a:tabLst>
              <a:defRPr sz="850"/>
            </a:lvl1pPr>
            <a:lvl2pPr marL="87313" indent="-87313">
              <a:lnSpc>
                <a:spcPct val="112000"/>
              </a:lnSpc>
              <a:tabLst>
                <a:tab pos="1703388" algn="l"/>
              </a:tabLst>
              <a:defRPr sz="850"/>
            </a:lvl2pPr>
            <a:lvl3pPr marL="179388" indent="-92075">
              <a:lnSpc>
                <a:spcPct val="112000"/>
              </a:lnSpc>
              <a:tabLst>
                <a:tab pos="1703388" algn="l"/>
              </a:tabLst>
              <a:defRPr sz="850"/>
            </a:lvl3pPr>
            <a:lvl4pPr marL="268288" indent="-88900">
              <a:lnSpc>
                <a:spcPct val="112000"/>
              </a:lnSpc>
              <a:tabLst>
                <a:tab pos="1703388" algn="l"/>
              </a:tabLst>
              <a:defRPr sz="850"/>
            </a:lvl4pPr>
            <a:lvl5pPr marL="357188" indent="-88900">
              <a:lnSpc>
                <a:spcPct val="112000"/>
              </a:lnSpc>
              <a:tabLst>
                <a:tab pos="1703388" algn="l"/>
              </a:tabLst>
              <a:defRPr sz="850"/>
            </a:lvl5pPr>
          </a:lstStyle>
          <a:p>
            <a:pPr lvl="0"/>
            <a:r>
              <a:rPr lang="de-DE"/>
              <a:t>Mastertextformat bearbeiten</a:t>
            </a:r>
          </a:p>
          <a:p>
            <a:pPr lvl="1"/>
            <a:r>
              <a:rPr lang="de-DE"/>
              <a:t>Zweite Ebene</a:t>
            </a:r>
          </a:p>
          <a:p>
            <a:pPr lvl="2"/>
            <a:r>
              <a:rPr lang="de-DE"/>
              <a:t>Dritte Ebene</a:t>
            </a:r>
          </a:p>
        </p:txBody>
      </p:sp>
      <p:sp>
        <p:nvSpPr>
          <p:cNvPr id="26" name="Textplatzhalter 8">
            <a:extLst>
              <a:ext uri="{FF2B5EF4-FFF2-40B4-BE49-F238E27FC236}">
                <a16:creationId xmlns:a16="http://schemas.microsoft.com/office/drawing/2014/main" id="{53EFEA04-7FB1-BC57-14D5-61F25CEA0E2B}"/>
              </a:ext>
            </a:extLst>
          </p:cNvPr>
          <p:cNvSpPr>
            <a:spLocks noGrp="1"/>
          </p:cNvSpPr>
          <p:nvPr>
            <p:ph type="body" sz="quarter" idx="29" hasCustomPrompt="1"/>
          </p:nvPr>
        </p:nvSpPr>
        <p:spPr>
          <a:xfrm>
            <a:off x="7608167" y="5184298"/>
            <a:ext cx="3672407" cy="268924"/>
          </a:xfrm>
        </p:spPr>
        <p:txBody>
          <a:bodyPr/>
          <a:lstStyle>
            <a:lvl1pPr>
              <a:lnSpc>
                <a:spcPct val="112000"/>
              </a:lnSpc>
              <a:defRPr sz="1400" b="1"/>
            </a:lvl1pPr>
            <a:lvl2pPr marL="179388" indent="-179388">
              <a:lnSpc>
                <a:spcPct val="112000"/>
              </a:lnSpc>
              <a:defRPr sz="1400"/>
            </a:lvl2pPr>
            <a:lvl3pPr marL="358775" indent="-179388">
              <a:lnSpc>
                <a:spcPct val="112000"/>
              </a:lnSpc>
              <a:defRPr sz="1400"/>
            </a:lvl3pPr>
            <a:lvl4pPr marL="268288" indent="-88900">
              <a:lnSpc>
                <a:spcPct val="112000"/>
              </a:lnSpc>
              <a:defRPr sz="1400"/>
            </a:lvl4pPr>
            <a:lvl5pPr marL="357188" indent="-88900">
              <a:lnSpc>
                <a:spcPct val="112000"/>
              </a:lnSpc>
              <a:defRPr sz="1400"/>
            </a:lvl5pPr>
          </a:lstStyle>
          <a:p>
            <a:pPr lvl="0"/>
            <a:r>
              <a:rPr lang="de-DE"/>
              <a:t>Titel hinzufügen</a:t>
            </a:r>
          </a:p>
        </p:txBody>
      </p:sp>
      <p:cxnSp>
        <p:nvCxnSpPr>
          <p:cNvPr id="27" name="Google Shape;71;p26">
            <a:extLst>
              <a:ext uri="{FF2B5EF4-FFF2-40B4-BE49-F238E27FC236}">
                <a16:creationId xmlns:a16="http://schemas.microsoft.com/office/drawing/2014/main" id="{F0FBD160-BDCF-3CD2-54FF-5548FF0603CF}"/>
              </a:ext>
            </a:extLst>
          </p:cNvPr>
          <p:cNvCxnSpPr>
            <a:cxnSpLocks/>
          </p:cNvCxnSpPr>
          <p:nvPr userDrawn="1"/>
        </p:nvCxnSpPr>
        <p:spPr>
          <a:xfrm>
            <a:off x="728662" y="1762461"/>
            <a:ext cx="10839946" cy="0"/>
          </a:xfrm>
          <a:prstGeom prst="straightConnector1">
            <a:avLst/>
          </a:prstGeom>
          <a:noFill/>
          <a:ln w="15875" cap="flat" cmpd="sng">
            <a:solidFill>
              <a:schemeClr val="dk1"/>
            </a:solidFill>
            <a:prstDash val="solid"/>
            <a:round/>
            <a:headEnd type="none" w="sm" len="sm"/>
            <a:tailEnd type="none" w="sm" len="sm"/>
          </a:ln>
        </p:spPr>
      </p:cxnSp>
      <p:cxnSp>
        <p:nvCxnSpPr>
          <p:cNvPr id="28" name="Google Shape;88;p26">
            <a:extLst>
              <a:ext uri="{FF2B5EF4-FFF2-40B4-BE49-F238E27FC236}">
                <a16:creationId xmlns:a16="http://schemas.microsoft.com/office/drawing/2014/main" id="{C8AB5629-9673-131F-A914-E6F66B5F5BA9}"/>
              </a:ext>
            </a:extLst>
          </p:cNvPr>
          <p:cNvCxnSpPr>
            <a:cxnSpLocks/>
          </p:cNvCxnSpPr>
          <p:nvPr userDrawn="1"/>
        </p:nvCxnSpPr>
        <p:spPr>
          <a:xfrm>
            <a:off x="728662" y="2492896"/>
            <a:ext cx="10839946" cy="0"/>
          </a:xfrm>
          <a:prstGeom prst="straightConnector1">
            <a:avLst/>
          </a:prstGeom>
          <a:noFill/>
          <a:ln w="15875" cap="flat" cmpd="sng">
            <a:solidFill>
              <a:schemeClr val="dk1"/>
            </a:solidFill>
            <a:prstDash val="solid"/>
            <a:round/>
            <a:headEnd type="none" w="sm" len="sm"/>
            <a:tailEnd type="none" w="sm" len="sm"/>
          </a:ln>
        </p:spPr>
      </p:cxnSp>
      <p:sp>
        <p:nvSpPr>
          <p:cNvPr id="31" name="Textplatzhalter 8">
            <a:extLst>
              <a:ext uri="{FF2B5EF4-FFF2-40B4-BE49-F238E27FC236}">
                <a16:creationId xmlns:a16="http://schemas.microsoft.com/office/drawing/2014/main" id="{85FD8F8F-A0ED-14AA-02D5-313FFEC854FA}"/>
              </a:ext>
            </a:extLst>
          </p:cNvPr>
          <p:cNvSpPr>
            <a:spLocks noGrp="1"/>
          </p:cNvSpPr>
          <p:nvPr>
            <p:ph type="body" sz="quarter" idx="30" hasCustomPrompt="1"/>
          </p:nvPr>
        </p:nvSpPr>
        <p:spPr>
          <a:xfrm>
            <a:off x="728664" y="2177040"/>
            <a:ext cx="356066" cy="219475"/>
          </a:xfrm>
        </p:spPr>
        <p:txBody>
          <a:bodyPr/>
          <a:lstStyle>
            <a:lvl1pPr algn="ctr">
              <a:lnSpc>
                <a:spcPct val="100000"/>
              </a:lnSpc>
              <a:defRPr sz="7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Text</a:t>
            </a:r>
          </a:p>
        </p:txBody>
      </p:sp>
      <p:sp>
        <p:nvSpPr>
          <p:cNvPr id="32" name="Textplatzhalter 8">
            <a:extLst>
              <a:ext uri="{FF2B5EF4-FFF2-40B4-BE49-F238E27FC236}">
                <a16:creationId xmlns:a16="http://schemas.microsoft.com/office/drawing/2014/main" id="{4D2D2EF3-51CC-F776-112E-B20FEA4451F0}"/>
              </a:ext>
            </a:extLst>
          </p:cNvPr>
          <p:cNvSpPr>
            <a:spLocks noGrp="1"/>
          </p:cNvSpPr>
          <p:nvPr>
            <p:ph type="body" sz="quarter" idx="31" hasCustomPrompt="1"/>
          </p:nvPr>
        </p:nvSpPr>
        <p:spPr>
          <a:xfrm>
            <a:off x="728664" y="1895139"/>
            <a:ext cx="356066" cy="281901"/>
          </a:xfrm>
        </p:spPr>
        <p:txBody>
          <a:bodyPr/>
          <a:lstStyle>
            <a:lvl1pPr algn="ctr">
              <a:lnSpc>
                <a:spcPct val="100000"/>
              </a:lnSpc>
              <a:defRPr sz="2000" b="1">
                <a:solidFill>
                  <a:schemeClr val="accent2"/>
                </a:solidFill>
              </a:defRPr>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00</a:t>
            </a:r>
          </a:p>
        </p:txBody>
      </p:sp>
      <p:sp>
        <p:nvSpPr>
          <p:cNvPr id="33" name="Textplatzhalter 8">
            <a:extLst>
              <a:ext uri="{FF2B5EF4-FFF2-40B4-BE49-F238E27FC236}">
                <a16:creationId xmlns:a16="http://schemas.microsoft.com/office/drawing/2014/main" id="{53824D5B-CFEB-2C6F-B452-11E2C21B9948}"/>
              </a:ext>
            </a:extLst>
          </p:cNvPr>
          <p:cNvSpPr>
            <a:spLocks noGrp="1"/>
          </p:cNvSpPr>
          <p:nvPr>
            <p:ph type="body" sz="quarter" idx="32" hasCustomPrompt="1"/>
          </p:nvPr>
        </p:nvSpPr>
        <p:spPr>
          <a:xfrm>
            <a:off x="1255966" y="2177040"/>
            <a:ext cx="648072" cy="219475"/>
          </a:xfrm>
        </p:spPr>
        <p:txBody>
          <a:bodyPr/>
          <a:lstStyle>
            <a:lvl1pPr algn="ctr">
              <a:lnSpc>
                <a:spcPct val="100000"/>
              </a:lnSpc>
              <a:defRPr sz="7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Text</a:t>
            </a:r>
          </a:p>
        </p:txBody>
      </p:sp>
      <p:sp>
        <p:nvSpPr>
          <p:cNvPr id="34" name="Textplatzhalter 8">
            <a:extLst>
              <a:ext uri="{FF2B5EF4-FFF2-40B4-BE49-F238E27FC236}">
                <a16:creationId xmlns:a16="http://schemas.microsoft.com/office/drawing/2014/main" id="{F2FEFEDE-935B-50C4-3FC2-139691F9E0EB}"/>
              </a:ext>
            </a:extLst>
          </p:cNvPr>
          <p:cNvSpPr>
            <a:spLocks noGrp="1"/>
          </p:cNvSpPr>
          <p:nvPr>
            <p:ph type="body" sz="quarter" idx="33" hasCustomPrompt="1"/>
          </p:nvPr>
        </p:nvSpPr>
        <p:spPr>
          <a:xfrm>
            <a:off x="1255966" y="1895139"/>
            <a:ext cx="648072" cy="281901"/>
          </a:xfrm>
        </p:spPr>
        <p:txBody>
          <a:bodyPr/>
          <a:lstStyle>
            <a:lvl1pPr algn="ctr">
              <a:lnSpc>
                <a:spcPct val="100000"/>
              </a:lnSpc>
              <a:defRPr sz="2000" b="1">
                <a:solidFill>
                  <a:schemeClr val="accent2"/>
                </a:solidFill>
              </a:defRPr>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00</a:t>
            </a:r>
          </a:p>
        </p:txBody>
      </p:sp>
      <p:sp>
        <p:nvSpPr>
          <p:cNvPr id="35" name="Textplatzhalter 8">
            <a:extLst>
              <a:ext uri="{FF2B5EF4-FFF2-40B4-BE49-F238E27FC236}">
                <a16:creationId xmlns:a16="http://schemas.microsoft.com/office/drawing/2014/main" id="{B3951321-F4F1-7D7A-20DD-9404CA20B411}"/>
              </a:ext>
            </a:extLst>
          </p:cNvPr>
          <p:cNvSpPr>
            <a:spLocks noGrp="1"/>
          </p:cNvSpPr>
          <p:nvPr>
            <p:ph type="body" sz="quarter" idx="34" hasCustomPrompt="1"/>
          </p:nvPr>
        </p:nvSpPr>
        <p:spPr>
          <a:xfrm>
            <a:off x="2075275" y="2177040"/>
            <a:ext cx="936104" cy="219475"/>
          </a:xfrm>
        </p:spPr>
        <p:txBody>
          <a:bodyPr/>
          <a:lstStyle>
            <a:lvl1pPr algn="ctr">
              <a:lnSpc>
                <a:spcPct val="100000"/>
              </a:lnSpc>
              <a:defRPr sz="7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Text</a:t>
            </a:r>
          </a:p>
        </p:txBody>
      </p:sp>
      <p:sp>
        <p:nvSpPr>
          <p:cNvPr id="36" name="Textplatzhalter 8">
            <a:extLst>
              <a:ext uri="{FF2B5EF4-FFF2-40B4-BE49-F238E27FC236}">
                <a16:creationId xmlns:a16="http://schemas.microsoft.com/office/drawing/2014/main" id="{E56A39A7-5465-E751-A152-F108410BB910}"/>
              </a:ext>
            </a:extLst>
          </p:cNvPr>
          <p:cNvSpPr>
            <a:spLocks noGrp="1"/>
          </p:cNvSpPr>
          <p:nvPr>
            <p:ph type="body" sz="quarter" idx="35" hasCustomPrompt="1"/>
          </p:nvPr>
        </p:nvSpPr>
        <p:spPr>
          <a:xfrm>
            <a:off x="2075275" y="1895139"/>
            <a:ext cx="936104" cy="281901"/>
          </a:xfrm>
        </p:spPr>
        <p:txBody>
          <a:bodyPr/>
          <a:lstStyle>
            <a:lvl1pPr algn="ctr">
              <a:lnSpc>
                <a:spcPct val="100000"/>
              </a:lnSpc>
              <a:defRPr sz="2000" b="1">
                <a:solidFill>
                  <a:schemeClr val="accent2"/>
                </a:solidFill>
              </a:defRPr>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00</a:t>
            </a:r>
          </a:p>
        </p:txBody>
      </p:sp>
      <p:sp>
        <p:nvSpPr>
          <p:cNvPr id="37" name="Textplatzhalter 8">
            <a:extLst>
              <a:ext uri="{FF2B5EF4-FFF2-40B4-BE49-F238E27FC236}">
                <a16:creationId xmlns:a16="http://schemas.microsoft.com/office/drawing/2014/main" id="{E280A6CB-F79F-9AAC-3AC5-7591F8F6ACA6}"/>
              </a:ext>
            </a:extLst>
          </p:cNvPr>
          <p:cNvSpPr>
            <a:spLocks noGrp="1"/>
          </p:cNvSpPr>
          <p:nvPr>
            <p:ph type="body" sz="quarter" idx="36" hasCustomPrompt="1"/>
          </p:nvPr>
        </p:nvSpPr>
        <p:spPr>
          <a:xfrm>
            <a:off x="3179575" y="2177040"/>
            <a:ext cx="936104" cy="219475"/>
          </a:xfrm>
        </p:spPr>
        <p:txBody>
          <a:bodyPr/>
          <a:lstStyle>
            <a:lvl1pPr algn="ctr">
              <a:lnSpc>
                <a:spcPct val="100000"/>
              </a:lnSpc>
              <a:defRPr sz="7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Text</a:t>
            </a:r>
          </a:p>
        </p:txBody>
      </p:sp>
      <p:sp>
        <p:nvSpPr>
          <p:cNvPr id="38" name="Textplatzhalter 8">
            <a:extLst>
              <a:ext uri="{FF2B5EF4-FFF2-40B4-BE49-F238E27FC236}">
                <a16:creationId xmlns:a16="http://schemas.microsoft.com/office/drawing/2014/main" id="{7654AA92-0A09-5C84-58D0-3A1DA128A14B}"/>
              </a:ext>
            </a:extLst>
          </p:cNvPr>
          <p:cNvSpPr>
            <a:spLocks noGrp="1"/>
          </p:cNvSpPr>
          <p:nvPr>
            <p:ph type="body" sz="quarter" idx="37" hasCustomPrompt="1"/>
          </p:nvPr>
        </p:nvSpPr>
        <p:spPr>
          <a:xfrm>
            <a:off x="3179575" y="1895139"/>
            <a:ext cx="936104" cy="281901"/>
          </a:xfrm>
        </p:spPr>
        <p:txBody>
          <a:bodyPr/>
          <a:lstStyle>
            <a:lvl1pPr algn="ctr">
              <a:lnSpc>
                <a:spcPct val="100000"/>
              </a:lnSpc>
              <a:defRPr sz="2000" b="1">
                <a:solidFill>
                  <a:schemeClr val="accent2"/>
                </a:solidFill>
              </a:defRPr>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00</a:t>
            </a:r>
          </a:p>
        </p:txBody>
      </p:sp>
      <p:sp>
        <p:nvSpPr>
          <p:cNvPr id="39" name="Textplatzhalter 8">
            <a:extLst>
              <a:ext uri="{FF2B5EF4-FFF2-40B4-BE49-F238E27FC236}">
                <a16:creationId xmlns:a16="http://schemas.microsoft.com/office/drawing/2014/main" id="{D11EF0AB-2D1C-7E41-6E61-4F707C77D81F}"/>
              </a:ext>
            </a:extLst>
          </p:cNvPr>
          <p:cNvSpPr>
            <a:spLocks noGrp="1"/>
          </p:cNvSpPr>
          <p:nvPr>
            <p:ph type="body" sz="quarter" idx="38" hasCustomPrompt="1"/>
          </p:nvPr>
        </p:nvSpPr>
        <p:spPr>
          <a:xfrm>
            <a:off x="3863752" y="1150073"/>
            <a:ext cx="1224136" cy="524595"/>
          </a:xfrm>
        </p:spPr>
        <p:txBody>
          <a:bodyPr/>
          <a:lstStyle>
            <a:lvl1pPr algn="l">
              <a:lnSpc>
                <a:spcPct val="106000"/>
              </a:lnSpc>
              <a:defRPr sz="5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br>
              <a:rPr lang="de-DE"/>
            </a:br>
            <a:r>
              <a:rPr lang="de-DE"/>
              <a:t>E-Mail</a:t>
            </a:r>
            <a:br>
              <a:rPr lang="de-DE"/>
            </a:br>
            <a:r>
              <a:rPr lang="de-DE"/>
              <a:t>Telefon</a:t>
            </a:r>
          </a:p>
        </p:txBody>
      </p:sp>
      <p:sp>
        <p:nvSpPr>
          <p:cNvPr id="40" name="Bildplatzhalter 17">
            <a:extLst>
              <a:ext uri="{FF2B5EF4-FFF2-40B4-BE49-F238E27FC236}">
                <a16:creationId xmlns:a16="http://schemas.microsoft.com/office/drawing/2014/main" id="{4CB42ED1-AB00-C4FB-9524-E4F3EA70B706}"/>
              </a:ext>
            </a:extLst>
          </p:cNvPr>
          <p:cNvSpPr>
            <a:spLocks noGrp="1"/>
          </p:cNvSpPr>
          <p:nvPr>
            <p:ph type="pic" sz="quarter" idx="39"/>
          </p:nvPr>
        </p:nvSpPr>
        <p:spPr>
          <a:xfrm>
            <a:off x="5231792" y="290513"/>
            <a:ext cx="792088" cy="792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41" name="Bildplatzhalter 17">
            <a:extLst>
              <a:ext uri="{FF2B5EF4-FFF2-40B4-BE49-F238E27FC236}">
                <a16:creationId xmlns:a16="http://schemas.microsoft.com/office/drawing/2014/main" id="{A39140DC-214B-3B75-E93F-50740CC42550}"/>
              </a:ext>
            </a:extLst>
          </p:cNvPr>
          <p:cNvSpPr>
            <a:spLocks noGrp="1"/>
          </p:cNvSpPr>
          <p:nvPr>
            <p:ph type="pic" sz="quarter" idx="40"/>
          </p:nvPr>
        </p:nvSpPr>
        <p:spPr>
          <a:xfrm>
            <a:off x="6599833" y="290513"/>
            <a:ext cx="792088" cy="792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42" name="Bildplatzhalter 17">
            <a:extLst>
              <a:ext uri="{FF2B5EF4-FFF2-40B4-BE49-F238E27FC236}">
                <a16:creationId xmlns:a16="http://schemas.microsoft.com/office/drawing/2014/main" id="{BC47726A-30D6-C4E4-E0FA-A2420E1C7744}"/>
              </a:ext>
            </a:extLst>
          </p:cNvPr>
          <p:cNvSpPr>
            <a:spLocks noGrp="1"/>
          </p:cNvSpPr>
          <p:nvPr>
            <p:ph type="pic" sz="quarter" idx="41"/>
          </p:nvPr>
        </p:nvSpPr>
        <p:spPr>
          <a:xfrm>
            <a:off x="7967873" y="290513"/>
            <a:ext cx="792088" cy="792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43" name="Bildplatzhalter 17">
            <a:extLst>
              <a:ext uri="{FF2B5EF4-FFF2-40B4-BE49-F238E27FC236}">
                <a16:creationId xmlns:a16="http://schemas.microsoft.com/office/drawing/2014/main" id="{E5EB7722-1346-C675-F32C-0C808C2785C6}"/>
              </a:ext>
            </a:extLst>
          </p:cNvPr>
          <p:cNvSpPr>
            <a:spLocks noGrp="1"/>
          </p:cNvSpPr>
          <p:nvPr>
            <p:ph type="pic" sz="quarter" idx="42"/>
          </p:nvPr>
        </p:nvSpPr>
        <p:spPr>
          <a:xfrm>
            <a:off x="9335914" y="290513"/>
            <a:ext cx="792088" cy="792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45" name="Textplatzhalter 8">
            <a:extLst>
              <a:ext uri="{FF2B5EF4-FFF2-40B4-BE49-F238E27FC236}">
                <a16:creationId xmlns:a16="http://schemas.microsoft.com/office/drawing/2014/main" id="{38EE3285-B8D6-A5AB-998A-77F4BBB64A8E}"/>
              </a:ext>
            </a:extLst>
          </p:cNvPr>
          <p:cNvSpPr>
            <a:spLocks noGrp="1"/>
          </p:cNvSpPr>
          <p:nvPr>
            <p:ph type="body" sz="quarter" idx="43" hasCustomPrompt="1"/>
          </p:nvPr>
        </p:nvSpPr>
        <p:spPr>
          <a:xfrm>
            <a:off x="9335914" y="1150073"/>
            <a:ext cx="1224136" cy="524595"/>
          </a:xfrm>
        </p:spPr>
        <p:txBody>
          <a:bodyPr/>
          <a:lstStyle>
            <a:lvl1pPr algn="l">
              <a:lnSpc>
                <a:spcPct val="106000"/>
              </a:lnSpc>
              <a:defRPr sz="5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br>
              <a:rPr lang="de-DE"/>
            </a:br>
            <a:r>
              <a:rPr lang="de-DE"/>
              <a:t>E-Mail</a:t>
            </a:r>
            <a:br>
              <a:rPr lang="de-DE"/>
            </a:br>
            <a:r>
              <a:rPr lang="de-DE"/>
              <a:t>Telefon</a:t>
            </a:r>
          </a:p>
        </p:txBody>
      </p:sp>
      <p:sp>
        <p:nvSpPr>
          <p:cNvPr id="47" name="Textplatzhalter 8">
            <a:extLst>
              <a:ext uri="{FF2B5EF4-FFF2-40B4-BE49-F238E27FC236}">
                <a16:creationId xmlns:a16="http://schemas.microsoft.com/office/drawing/2014/main" id="{053CF480-91F9-472A-51EE-0B2DE27B327C}"/>
              </a:ext>
            </a:extLst>
          </p:cNvPr>
          <p:cNvSpPr>
            <a:spLocks noGrp="1"/>
          </p:cNvSpPr>
          <p:nvPr>
            <p:ph type="body" sz="quarter" idx="45" hasCustomPrompt="1"/>
          </p:nvPr>
        </p:nvSpPr>
        <p:spPr>
          <a:xfrm>
            <a:off x="7967874" y="1150073"/>
            <a:ext cx="1224136" cy="524595"/>
          </a:xfrm>
        </p:spPr>
        <p:txBody>
          <a:bodyPr/>
          <a:lstStyle>
            <a:lvl1pPr algn="l">
              <a:lnSpc>
                <a:spcPct val="106000"/>
              </a:lnSpc>
              <a:defRPr sz="5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br>
              <a:rPr lang="de-DE"/>
            </a:br>
            <a:r>
              <a:rPr lang="de-DE"/>
              <a:t>E-Mail</a:t>
            </a:r>
            <a:br>
              <a:rPr lang="de-DE"/>
            </a:br>
            <a:r>
              <a:rPr lang="de-DE"/>
              <a:t>Telefon</a:t>
            </a:r>
          </a:p>
        </p:txBody>
      </p:sp>
      <p:sp>
        <p:nvSpPr>
          <p:cNvPr id="48" name="Textplatzhalter 8">
            <a:extLst>
              <a:ext uri="{FF2B5EF4-FFF2-40B4-BE49-F238E27FC236}">
                <a16:creationId xmlns:a16="http://schemas.microsoft.com/office/drawing/2014/main" id="{161570E5-F6B9-4706-97F5-6F8B061AB617}"/>
              </a:ext>
            </a:extLst>
          </p:cNvPr>
          <p:cNvSpPr>
            <a:spLocks noGrp="1"/>
          </p:cNvSpPr>
          <p:nvPr>
            <p:ph type="body" sz="quarter" idx="46" hasCustomPrompt="1"/>
          </p:nvPr>
        </p:nvSpPr>
        <p:spPr>
          <a:xfrm>
            <a:off x="5231793" y="1150073"/>
            <a:ext cx="1224136" cy="524595"/>
          </a:xfrm>
        </p:spPr>
        <p:txBody>
          <a:bodyPr/>
          <a:lstStyle>
            <a:lvl1pPr algn="l">
              <a:lnSpc>
                <a:spcPct val="106000"/>
              </a:lnSpc>
              <a:defRPr sz="5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br>
              <a:rPr lang="de-DE"/>
            </a:br>
            <a:r>
              <a:rPr lang="de-DE"/>
              <a:t>E-Mail</a:t>
            </a:r>
            <a:br>
              <a:rPr lang="de-DE"/>
            </a:br>
            <a:r>
              <a:rPr lang="de-DE"/>
              <a:t>Telefon</a:t>
            </a:r>
          </a:p>
        </p:txBody>
      </p:sp>
      <p:sp>
        <p:nvSpPr>
          <p:cNvPr id="49" name="Textplatzhalter 8">
            <a:extLst>
              <a:ext uri="{FF2B5EF4-FFF2-40B4-BE49-F238E27FC236}">
                <a16:creationId xmlns:a16="http://schemas.microsoft.com/office/drawing/2014/main" id="{4761D741-6651-880A-5A82-72E702FB93D9}"/>
              </a:ext>
            </a:extLst>
          </p:cNvPr>
          <p:cNvSpPr>
            <a:spLocks noGrp="1"/>
          </p:cNvSpPr>
          <p:nvPr>
            <p:ph type="body" sz="quarter" idx="47" hasCustomPrompt="1"/>
          </p:nvPr>
        </p:nvSpPr>
        <p:spPr>
          <a:xfrm>
            <a:off x="6599834" y="1150073"/>
            <a:ext cx="1224136" cy="524595"/>
          </a:xfrm>
        </p:spPr>
        <p:txBody>
          <a:bodyPr/>
          <a:lstStyle>
            <a:lvl1pPr algn="l">
              <a:lnSpc>
                <a:spcPct val="106000"/>
              </a:lnSpc>
              <a:defRPr sz="55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br>
              <a:rPr lang="de-DE"/>
            </a:br>
            <a:r>
              <a:rPr lang="de-DE"/>
              <a:t>E-Mail</a:t>
            </a:r>
            <a:br>
              <a:rPr lang="de-DE"/>
            </a:br>
            <a:r>
              <a:rPr lang="de-DE"/>
              <a:t>Telefon</a:t>
            </a:r>
          </a:p>
        </p:txBody>
      </p:sp>
      <p:sp>
        <p:nvSpPr>
          <p:cNvPr id="50" name="Bildplatzhalter 17">
            <a:extLst>
              <a:ext uri="{FF2B5EF4-FFF2-40B4-BE49-F238E27FC236}">
                <a16:creationId xmlns:a16="http://schemas.microsoft.com/office/drawing/2014/main" id="{93C83756-966C-BC54-0ABA-34FE57A5CAB2}"/>
              </a:ext>
            </a:extLst>
          </p:cNvPr>
          <p:cNvSpPr>
            <a:spLocks noGrp="1"/>
          </p:cNvSpPr>
          <p:nvPr>
            <p:ph type="pic" sz="quarter" idx="48" hasCustomPrompt="1"/>
          </p:nvPr>
        </p:nvSpPr>
        <p:spPr>
          <a:xfrm>
            <a:off x="728662" y="289421"/>
            <a:ext cx="2559025" cy="691304"/>
          </a:xfrm>
          <a:solidFill>
            <a:schemeClr val="bg1"/>
          </a:solidFill>
        </p:spPr>
        <p:txBody>
          <a:bodyPr lIns="36000" tIns="36000" rIns="36000" anchor="t" anchorCtr="0"/>
          <a:lstStyle>
            <a:lvl1pPr algn="ctr">
              <a:defRPr sz="600"/>
            </a:lvl1pPr>
          </a:lstStyle>
          <a:p>
            <a:r>
              <a:rPr lang="de-DE"/>
              <a:t>Logo durch Klicken auf Symbol hinzufügen</a:t>
            </a:r>
            <a:endParaRPr lang="de-CH"/>
          </a:p>
        </p:txBody>
      </p:sp>
    </p:spTree>
    <p:extLst>
      <p:ext uri="{BB962C8B-B14F-4D97-AF65-F5344CB8AC3E}">
        <p14:creationId xmlns:p14="http://schemas.microsoft.com/office/powerpoint/2010/main" val="388737428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weiss mit Bild">
    <p:spTree>
      <p:nvGrpSpPr>
        <p:cNvPr id="1" name=""/>
        <p:cNvGrpSpPr/>
        <p:nvPr/>
      </p:nvGrpSpPr>
      <p:grpSpPr>
        <a:xfrm>
          <a:off x="0" y="0"/>
          <a:ext cx="0" cy="0"/>
          <a:chOff x="0" y="0"/>
          <a:chExt cx="0" cy="0"/>
        </a:xfrm>
      </p:grpSpPr>
      <p:sp>
        <p:nvSpPr>
          <p:cNvPr id="18" name="Bildplatzhalter 17">
            <a:extLst>
              <a:ext uri="{FF2B5EF4-FFF2-40B4-BE49-F238E27FC236}">
                <a16:creationId xmlns:a16="http://schemas.microsoft.com/office/drawing/2014/main" id="{97E4FDCA-DD57-1A04-1FAA-1E6B3DED1A06}"/>
              </a:ext>
            </a:extLst>
          </p:cNvPr>
          <p:cNvSpPr>
            <a:spLocks noGrp="1"/>
          </p:cNvSpPr>
          <p:nvPr>
            <p:ph type="pic" sz="quarter" idx="13"/>
          </p:nvPr>
        </p:nvSpPr>
        <p:spPr>
          <a:xfrm>
            <a:off x="0" y="0"/>
            <a:ext cx="12193200" cy="6858000"/>
          </a:xfrm>
          <a:custGeom>
            <a:avLst/>
            <a:gdLst>
              <a:gd name="connsiteX0" fmla="*/ 551384 w 12193200"/>
              <a:gd name="connsiteY0" fmla="*/ 3861048 h 6858000"/>
              <a:gd name="connsiteX1" fmla="*/ 551384 w 12193200"/>
              <a:gd name="connsiteY1" fmla="*/ 6381048 h 6858000"/>
              <a:gd name="connsiteX2" fmla="*/ 11567384 w 12193200"/>
              <a:gd name="connsiteY2" fmla="*/ 6381048 h 6858000"/>
              <a:gd name="connsiteX3" fmla="*/ 11567384 w 12193200"/>
              <a:gd name="connsiteY3" fmla="*/ 3861048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551384" y="3861048"/>
                </a:moveTo>
                <a:lnTo>
                  <a:pt x="551384" y="6381048"/>
                </a:lnTo>
                <a:lnTo>
                  <a:pt x="11567384" y="6381048"/>
                </a:lnTo>
                <a:lnTo>
                  <a:pt x="11567384" y="3861048"/>
                </a:lnTo>
                <a:close/>
                <a:moveTo>
                  <a:pt x="0" y="0"/>
                </a:moveTo>
                <a:lnTo>
                  <a:pt x="12193200" y="0"/>
                </a:lnTo>
                <a:lnTo>
                  <a:pt x="12193200" y="6858000"/>
                </a:lnTo>
                <a:lnTo>
                  <a:pt x="0" y="6858000"/>
                </a:lnTo>
                <a:close/>
              </a:path>
            </a:pathLst>
          </a:custGeom>
          <a:solidFill>
            <a:schemeClr val="bg1">
              <a:lumMod val="95000"/>
            </a:schemeClr>
          </a:solidFill>
        </p:spPr>
        <p:txBody>
          <a:bodyPr wrap="square" tIns="2520000" anchor="t" anchorCtr="0">
            <a:noAutofit/>
          </a:bodyPr>
          <a:lstStyle>
            <a:lvl1pPr algn="ctr">
              <a:defRPr sz="1200"/>
            </a:lvl1pPr>
          </a:lstStyle>
          <a:p>
            <a:r>
              <a:rPr lang="de-DE"/>
              <a:t>Bild durch Klicken auf Symbol hinzufügen</a:t>
            </a:r>
            <a:endParaRPr lang="de-CH"/>
          </a:p>
        </p:txBody>
      </p:sp>
      <p:sp>
        <p:nvSpPr>
          <p:cNvPr id="3" name="Untertitel 2"/>
          <p:cNvSpPr>
            <a:spLocks noGrp="1"/>
          </p:cNvSpPr>
          <p:nvPr>
            <p:ph type="subTitle" idx="1" hasCustomPrompt="1"/>
          </p:nvPr>
        </p:nvSpPr>
        <p:spPr>
          <a:xfrm>
            <a:off x="6456041" y="4160950"/>
            <a:ext cx="4871955" cy="1918667"/>
          </a:xfrm>
          <a:solidFill>
            <a:schemeClr val="bg1"/>
          </a:solidFill>
        </p:spPr>
        <p:txBody>
          <a:bodyPr lIns="0" bIns="36000" anchor="ct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cxnSp>
        <p:nvCxnSpPr>
          <p:cNvPr id="5" name="Gerade Verbindung 9">
            <a:extLst>
              <a:ext uri="{FF2B5EF4-FFF2-40B4-BE49-F238E27FC236}">
                <a16:creationId xmlns:a16="http://schemas.microsoft.com/office/drawing/2014/main" id="{BE181D3B-A208-46EB-F3A3-DBA16CE7DB53}"/>
              </a:ext>
            </a:extLst>
          </p:cNvPr>
          <p:cNvCxnSpPr>
            <a:cxnSpLocks/>
          </p:cNvCxnSpPr>
          <p:nvPr userDrawn="1"/>
        </p:nvCxnSpPr>
        <p:spPr>
          <a:xfrm>
            <a:off x="5735960" y="4160950"/>
            <a:ext cx="0" cy="191866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9">
            <a:extLst>
              <a:ext uri="{FF2B5EF4-FFF2-40B4-BE49-F238E27FC236}">
                <a16:creationId xmlns:a16="http://schemas.microsoft.com/office/drawing/2014/main" id="{78A7F766-65EB-C046-6C42-9A7AA55023E7}"/>
              </a:ext>
            </a:extLst>
          </p:cNvPr>
          <p:cNvCxnSpPr>
            <a:cxnSpLocks/>
          </p:cNvCxnSpPr>
          <p:nvPr userDrawn="1"/>
        </p:nvCxnSpPr>
        <p:spPr>
          <a:xfrm>
            <a:off x="5735960" y="4160950"/>
            <a:ext cx="0" cy="19186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788B7F22-B251-7AE1-14E6-10C393B45D6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609"/>
          <a:stretch/>
        </p:blipFill>
        <p:spPr>
          <a:xfrm>
            <a:off x="728662" y="4830912"/>
            <a:ext cx="4093541" cy="566069"/>
          </a:xfrm>
          <a:prstGeom prst="rect">
            <a:avLst/>
          </a:prstGeom>
        </p:spPr>
      </p:pic>
    </p:spTree>
    <p:extLst>
      <p:ext uri="{BB962C8B-B14F-4D97-AF65-F5344CB8AC3E}">
        <p14:creationId xmlns:p14="http://schemas.microsoft.com/office/powerpoint/2010/main" val="389188666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und Team 10 Bil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35012" y="294570"/>
            <a:ext cx="9825038" cy="486480"/>
          </a:xfrm>
        </p:spPr>
        <p:txBody>
          <a:bodyPr/>
          <a:lstStyle>
            <a:lvl1pPr>
              <a:defRPr b="0"/>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rot="16200000">
            <a:off x="12192000" y="0"/>
            <a:ext cx="72000" cy="72000"/>
          </a:xfrm>
        </p:spPr>
        <p:txBody>
          <a:bodyPr/>
          <a:lstStyle>
            <a:lvl1pPr algn="l">
              <a:defRPr sz="100">
                <a:solidFill>
                  <a:schemeClr val="tx1"/>
                </a:solidFill>
              </a:defRPr>
            </a:lvl1pPr>
          </a:lstStyle>
          <a:p>
            <a:r>
              <a:rPr lang="de-DE"/>
              <a:t> </a:t>
            </a:r>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rot="16200000">
            <a:off x="12192000" y="72000"/>
            <a:ext cx="72000" cy="72000"/>
          </a:xfrm>
        </p:spPr>
        <p:txBody>
          <a:bodyPr/>
          <a:lstStyle>
            <a:lvl1pPr>
              <a:defRPr sz="100"/>
            </a:lvl1pPr>
          </a:lstStyle>
          <a:p>
            <a:r>
              <a:rPr lang="de-CH"/>
              <a:t>  </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4" name="Textplatzhalter 13">
            <a:extLst>
              <a:ext uri="{FF2B5EF4-FFF2-40B4-BE49-F238E27FC236}">
                <a16:creationId xmlns:a16="http://schemas.microsoft.com/office/drawing/2014/main" id="{F938E8F0-2901-DC7D-5692-E07116D3F51B}"/>
              </a:ext>
            </a:extLst>
          </p:cNvPr>
          <p:cNvSpPr>
            <a:spLocks noGrp="1"/>
          </p:cNvSpPr>
          <p:nvPr>
            <p:ph type="body" sz="quarter" idx="13" hasCustomPrompt="1"/>
          </p:nvPr>
        </p:nvSpPr>
        <p:spPr>
          <a:xfrm>
            <a:off x="728663" y="781050"/>
            <a:ext cx="9831387" cy="486000"/>
          </a:xfrm>
        </p:spPr>
        <p:txBody>
          <a:bodyPr/>
          <a:lstStyle>
            <a:lvl1pPr>
              <a:defRPr sz="3500" b="1"/>
            </a:lvl1pPr>
          </a:lstStyle>
          <a:p>
            <a:pPr lvl="0"/>
            <a:r>
              <a:rPr lang="de-CH"/>
              <a:t>Untertitel hinzufügen</a:t>
            </a:r>
          </a:p>
        </p:txBody>
      </p:sp>
      <p:pic>
        <p:nvPicPr>
          <p:cNvPr id="10" name="Grafik 9">
            <a:extLst>
              <a:ext uri="{FF2B5EF4-FFF2-40B4-BE49-F238E27FC236}">
                <a16:creationId xmlns:a16="http://schemas.microsoft.com/office/drawing/2014/main" id="{F164E7E9-6509-270C-0BA4-32D0E77ED9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
        <p:nvSpPr>
          <p:cNvPr id="13" name="Textplatzhalter 12">
            <a:extLst>
              <a:ext uri="{FF2B5EF4-FFF2-40B4-BE49-F238E27FC236}">
                <a16:creationId xmlns:a16="http://schemas.microsoft.com/office/drawing/2014/main" id="{1CE88AA7-EE05-54F4-2467-C06B81DA53FE}"/>
              </a:ext>
            </a:extLst>
          </p:cNvPr>
          <p:cNvSpPr>
            <a:spLocks noGrp="1"/>
          </p:cNvSpPr>
          <p:nvPr>
            <p:ph type="body" sz="quarter" idx="14" hasCustomPrompt="1"/>
          </p:nvPr>
        </p:nvSpPr>
        <p:spPr>
          <a:xfrm>
            <a:off x="728663" y="6202363"/>
            <a:ext cx="9831387" cy="331787"/>
          </a:xfrm>
        </p:spPr>
        <p:txBody>
          <a:bodyPr anchor="b"/>
          <a:lstStyle>
            <a:lvl1pPr algn="l">
              <a:defRPr sz="1200" b="1"/>
            </a:lvl1pPr>
            <a:lvl2pPr>
              <a:defRPr sz="1200"/>
            </a:lvl2pPr>
            <a:lvl3pPr>
              <a:defRPr sz="1200"/>
            </a:lvl3pPr>
            <a:lvl4pPr>
              <a:defRPr sz="1200"/>
            </a:lvl4pPr>
            <a:lvl5pPr>
              <a:defRPr sz="1200"/>
            </a:lvl5pPr>
          </a:lstStyle>
          <a:p>
            <a:pPr lvl="0"/>
            <a:r>
              <a:rPr lang="de-DE"/>
              <a:t>Inhalt hinzufügen</a:t>
            </a:r>
            <a:endParaRPr lang="de-CH"/>
          </a:p>
        </p:txBody>
      </p:sp>
      <p:sp>
        <p:nvSpPr>
          <p:cNvPr id="7" name="Bildplatzhalter 17">
            <a:extLst>
              <a:ext uri="{FF2B5EF4-FFF2-40B4-BE49-F238E27FC236}">
                <a16:creationId xmlns:a16="http://schemas.microsoft.com/office/drawing/2014/main" id="{A1866695-4166-F402-910B-4A27460ABBE6}"/>
              </a:ext>
            </a:extLst>
          </p:cNvPr>
          <p:cNvSpPr>
            <a:spLocks noGrp="1"/>
          </p:cNvSpPr>
          <p:nvPr>
            <p:ph type="pic" sz="quarter" idx="19"/>
          </p:nvPr>
        </p:nvSpPr>
        <p:spPr>
          <a:xfrm>
            <a:off x="728663" y="1753530"/>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8" name="Textplatzhalter 8">
            <a:extLst>
              <a:ext uri="{FF2B5EF4-FFF2-40B4-BE49-F238E27FC236}">
                <a16:creationId xmlns:a16="http://schemas.microsoft.com/office/drawing/2014/main" id="{79AA491E-07A4-66ED-3805-C35E6D56D22D}"/>
              </a:ext>
            </a:extLst>
          </p:cNvPr>
          <p:cNvSpPr>
            <a:spLocks noGrp="1"/>
          </p:cNvSpPr>
          <p:nvPr>
            <p:ph type="body" sz="quarter" idx="38" hasCustomPrompt="1"/>
          </p:nvPr>
        </p:nvSpPr>
        <p:spPr>
          <a:xfrm>
            <a:off x="728663" y="3390615"/>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
        <p:nvSpPr>
          <p:cNvPr id="9" name="Bildplatzhalter 17">
            <a:extLst>
              <a:ext uri="{FF2B5EF4-FFF2-40B4-BE49-F238E27FC236}">
                <a16:creationId xmlns:a16="http://schemas.microsoft.com/office/drawing/2014/main" id="{BE91C53B-4997-F09C-DBB8-57DA28E82EB0}"/>
              </a:ext>
            </a:extLst>
          </p:cNvPr>
          <p:cNvSpPr>
            <a:spLocks noGrp="1"/>
          </p:cNvSpPr>
          <p:nvPr>
            <p:ph type="pic" sz="quarter" idx="39"/>
          </p:nvPr>
        </p:nvSpPr>
        <p:spPr>
          <a:xfrm>
            <a:off x="2790510" y="1753530"/>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11" name="Bildplatzhalter 17">
            <a:extLst>
              <a:ext uri="{FF2B5EF4-FFF2-40B4-BE49-F238E27FC236}">
                <a16:creationId xmlns:a16="http://schemas.microsoft.com/office/drawing/2014/main" id="{6EB72527-0954-1E5C-EAC7-9F2B536134CF}"/>
              </a:ext>
            </a:extLst>
          </p:cNvPr>
          <p:cNvSpPr>
            <a:spLocks noGrp="1"/>
          </p:cNvSpPr>
          <p:nvPr>
            <p:ph type="pic" sz="quarter" idx="40"/>
          </p:nvPr>
        </p:nvSpPr>
        <p:spPr>
          <a:xfrm>
            <a:off x="4852357" y="1753530"/>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12" name="Bildplatzhalter 17">
            <a:extLst>
              <a:ext uri="{FF2B5EF4-FFF2-40B4-BE49-F238E27FC236}">
                <a16:creationId xmlns:a16="http://schemas.microsoft.com/office/drawing/2014/main" id="{40651902-FC09-9816-10D8-DB53BD272206}"/>
              </a:ext>
            </a:extLst>
          </p:cNvPr>
          <p:cNvSpPr>
            <a:spLocks noGrp="1"/>
          </p:cNvSpPr>
          <p:nvPr>
            <p:ph type="pic" sz="quarter" idx="41"/>
          </p:nvPr>
        </p:nvSpPr>
        <p:spPr>
          <a:xfrm>
            <a:off x="6914204" y="1753530"/>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15" name="Bildplatzhalter 17">
            <a:extLst>
              <a:ext uri="{FF2B5EF4-FFF2-40B4-BE49-F238E27FC236}">
                <a16:creationId xmlns:a16="http://schemas.microsoft.com/office/drawing/2014/main" id="{F426E508-1591-86C2-1AEC-E809BC70C283}"/>
              </a:ext>
            </a:extLst>
          </p:cNvPr>
          <p:cNvSpPr>
            <a:spLocks noGrp="1"/>
          </p:cNvSpPr>
          <p:nvPr>
            <p:ph type="pic" sz="quarter" idx="42"/>
          </p:nvPr>
        </p:nvSpPr>
        <p:spPr>
          <a:xfrm>
            <a:off x="8976050" y="1753530"/>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20" name="Textplatzhalter 8">
            <a:extLst>
              <a:ext uri="{FF2B5EF4-FFF2-40B4-BE49-F238E27FC236}">
                <a16:creationId xmlns:a16="http://schemas.microsoft.com/office/drawing/2014/main" id="{38407969-3F8A-8304-063C-B9B49BA529BE}"/>
              </a:ext>
            </a:extLst>
          </p:cNvPr>
          <p:cNvSpPr>
            <a:spLocks noGrp="1"/>
          </p:cNvSpPr>
          <p:nvPr>
            <p:ph type="body" sz="quarter" idx="43" hasCustomPrompt="1"/>
          </p:nvPr>
        </p:nvSpPr>
        <p:spPr>
          <a:xfrm>
            <a:off x="8976050" y="3393382"/>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
        <p:nvSpPr>
          <p:cNvPr id="21" name="Textplatzhalter 8">
            <a:extLst>
              <a:ext uri="{FF2B5EF4-FFF2-40B4-BE49-F238E27FC236}">
                <a16:creationId xmlns:a16="http://schemas.microsoft.com/office/drawing/2014/main" id="{0BD9C631-22BF-5473-9B03-0F303E2F4D85}"/>
              </a:ext>
            </a:extLst>
          </p:cNvPr>
          <p:cNvSpPr>
            <a:spLocks noGrp="1"/>
          </p:cNvSpPr>
          <p:nvPr>
            <p:ph type="body" sz="quarter" idx="44" hasCustomPrompt="1"/>
          </p:nvPr>
        </p:nvSpPr>
        <p:spPr>
          <a:xfrm>
            <a:off x="2790510" y="3390615"/>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
        <p:nvSpPr>
          <p:cNvPr id="22" name="Textplatzhalter 8">
            <a:extLst>
              <a:ext uri="{FF2B5EF4-FFF2-40B4-BE49-F238E27FC236}">
                <a16:creationId xmlns:a16="http://schemas.microsoft.com/office/drawing/2014/main" id="{58DADDB1-9439-BF7B-CBE3-79E4096FE6E7}"/>
              </a:ext>
            </a:extLst>
          </p:cNvPr>
          <p:cNvSpPr>
            <a:spLocks noGrp="1"/>
          </p:cNvSpPr>
          <p:nvPr>
            <p:ph type="body" sz="quarter" idx="45" hasCustomPrompt="1"/>
          </p:nvPr>
        </p:nvSpPr>
        <p:spPr>
          <a:xfrm>
            <a:off x="4852357" y="3390615"/>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
        <p:nvSpPr>
          <p:cNvPr id="23" name="Textplatzhalter 8">
            <a:extLst>
              <a:ext uri="{FF2B5EF4-FFF2-40B4-BE49-F238E27FC236}">
                <a16:creationId xmlns:a16="http://schemas.microsoft.com/office/drawing/2014/main" id="{862727F9-AB07-C163-F3D4-D3CAC896CD5A}"/>
              </a:ext>
            </a:extLst>
          </p:cNvPr>
          <p:cNvSpPr>
            <a:spLocks noGrp="1"/>
          </p:cNvSpPr>
          <p:nvPr>
            <p:ph type="body" sz="quarter" idx="46" hasCustomPrompt="1"/>
          </p:nvPr>
        </p:nvSpPr>
        <p:spPr>
          <a:xfrm>
            <a:off x="6914204" y="3390615"/>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
        <p:nvSpPr>
          <p:cNvPr id="24" name="Bildplatzhalter 17">
            <a:extLst>
              <a:ext uri="{FF2B5EF4-FFF2-40B4-BE49-F238E27FC236}">
                <a16:creationId xmlns:a16="http://schemas.microsoft.com/office/drawing/2014/main" id="{D3CF0372-CC07-751C-19C5-963CA6B70F03}"/>
              </a:ext>
            </a:extLst>
          </p:cNvPr>
          <p:cNvSpPr>
            <a:spLocks noGrp="1"/>
          </p:cNvSpPr>
          <p:nvPr>
            <p:ph type="pic" sz="quarter" idx="47"/>
          </p:nvPr>
        </p:nvSpPr>
        <p:spPr>
          <a:xfrm>
            <a:off x="728663" y="4005064"/>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26" name="Bildplatzhalter 17">
            <a:extLst>
              <a:ext uri="{FF2B5EF4-FFF2-40B4-BE49-F238E27FC236}">
                <a16:creationId xmlns:a16="http://schemas.microsoft.com/office/drawing/2014/main" id="{3B6A1BFD-2197-286A-3A51-C7FDD403917E}"/>
              </a:ext>
            </a:extLst>
          </p:cNvPr>
          <p:cNvSpPr>
            <a:spLocks noGrp="1"/>
          </p:cNvSpPr>
          <p:nvPr>
            <p:ph type="pic" sz="quarter" idx="49"/>
          </p:nvPr>
        </p:nvSpPr>
        <p:spPr>
          <a:xfrm>
            <a:off x="2790510" y="4005064"/>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27" name="Bildplatzhalter 17">
            <a:extLst>
              <a:ext uri="{FF2B5EF4-FFF2-40B4-BE49-F238E27FC236}">
                <a16:creationId xmlns:a16="http://schemas.microsoft.com/office/drawing/2014/main" id="{77687B18-1482-8270-CDD8-C51A9F720799}"/>
              </a:ext>
            </a:extLst>
          </p:cNvPr>
          <p:cNvSpPr>
            <a:spLocks noGrp="1"/>
          </p:cNvSpPr>
          <p:nvPr>
            <p:ph type="pic" sz="quarter" idx="50"/>
          </p:nvPr>
        </p:nvSpPr>
        <p:spPr>
          <a:xfrm>
            <a:off x="4852357" y="4005064"/>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28" name="Bildplatzhalter 17">
            <a:extLst>
              <a:ext uri="{FF2B5EF4-FFF2-40B4-BE49-F238E27FC236}">
                <a16:creationId xmlns:a16="http://schemas.microsoft.com/office/drawing/2014/main" id="{A5D62308-8D0C-A5C4-9D3E-FB628E63F48A}"/>
              </a:ext>
            </a:extLst>
          </p:cNvPr>
          <p:cNvSpPr>
            <a:spLocks noGrp="1"/>
          </p:cNvSpPr>
          <p:nvPr>
            <p:ph type="pic" sz="quarter" idx="51"/>
          </p:nvPr>
        </p:nvSpPr>
        <p:spPr>
          <a:xfrm>
            <a:off x="6914204" y="4005064"/>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29" name="Bildplatzhalter 17">
            <a:extLst>
              <a:ext uri="{FF2B5EF4-FFF2-40B4-BE49-F238E27FC236}">
                <a16:creationId xmlns:a16="http://schemas.microsoft.com/office/drawing/2014/main" id="{29EF2B71-4401-03F9-089D-7660BEA75394}"/>
              </a:ext>
            </a:extLst>
          </p:cNvPr>
          <p:cNvSpPr>
            <a:spLocks noGrp="1"/>
          </p:cNvSpPr>
          <p:nvPr>
            <p:ph type="pic" sz="quarter" idx="52"/>
          </p:nvPr>
        </p:nvSpPr>
        <p:spPr>
          <a:xfrm>
            <a:off x="8976050" y="4005064"/>
            <a:ext cx="1584000" cy="1584000"/>
          </a:xfr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34" name="Textplatzhalter 8">
            <a:extLst>
              <a:ext uri="{FF2B5EF4-FFF2-40B4-BE49-F238E27FC236}">
                <a16:creationId xmlns:a16="http://schemas.microsoft.com/office/drawing/2014/main" id="{9955E594-E6DA-B037-B97B-377140348B30}"/>
              </a:ext>
            </a:extLst>
          </p:cNvPr>
          <p:cNvSpPr>
            <a:spLocks noGrp="1"/>
          </p:cNvSpPr>
          <p:nvPr>
            <p:ph type="body" sz="quarter" idx="53" hasCustomPrompt="1"/>
          </p:nvPr>
        </p:nvSpPr>
        <p:spPr>
          <a:xfrm>
            <a:off x="728663" y="5644950"/>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
        <p:nvSpPr>
          <p:cNvPr id="35" name="Textplatzhalter 8">
            <a:extLst>
              <a:ext uri="{FF2B5EF4-FFF2-40B4-BE49-F238E27FC236}">
                <a16:creationId xmlns:a16="http://schemas.microsoft.com/office/drawing/2014/main" id="{2ACBA6E6-01BD-DE66-C46F-E57CF0FA026E}"/>
              </a:ext>
            </a:extLst>
          </p:cNvPr>
          <p:cNvSpPr>
            <a:spLocks noGrp="1"/>
          </p:cNvSpPr>
          <p:nvPr>
            <p:ph type="body" sz="quarter" idx="54" hasCustomPrompt="1"/>
          </p:nvPr>
        </p:nvSpPr>
        <p:spPr>
          <a:xfrm>
            <a:off x="8976050" y="5647717"/>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
        <p:nvSpPr>
          <p:cNvPr id="36" name="Textplatzhalter 8">
            <a:extLst>
              <a:ext uri="{FF2B5EF4-FFF2-40B4-BE49-F238E27FC236}">
                <a16:creationId xmlns:a16="http://schemas.microsoft.com/office/drawing/2014/main" id="{A8B7F753-463F-1633-42B7-DE64B1572920}"/>
              </a:ext>
            </a:extLst>
          </p:cNvPr>
          <p:cNvSpPr>
            <a:spLocks noGrp="1"/>
          </p:cNvSpPr>
          <p:nvPr>
            <p:ph type="body" sz="quarter" idx="55" hasCustomPrompt="1"/>
          </p:nvPr>
        </p:nvSpPr>
        <p:spPr>
          <a:xfrm>
            <a:off x="2790510" y="5644950"/>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
        <p:nvSpPr>
          <p:cNvPr id="37" name="Textplatzhalter 8">
            <a:extLst>
              <a:ext uri="{FF2B5EF4-FFF2-40B4-BE49-F238E27FC236}">
                <a16:creationId xmlns:a16="http://schemas.microsoft.com/office/drawing/2014/main" id="{A946ED56-3414-B1F4-17F0-AEA6F25810D3}"/>
              </a:ext>
            </a:extLst>
          </p:cNvPr>
          <p:cNvSpPr>
            <a:spLocks noGrp="1"/>
          </p:cNvSpPr>
          <p:nvPr>
            <p:ph type="body" sz="quarter" idx="56" hasCustomPrompt="1"/>
          </p:nvPr>
        </p:nvSpPr>
        <p:spPr>
          <a:xfrm>
            <a:off x="4852357" y="5644950"/>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
        <p:nvSpPr>
          <p:cNvPr id="38" name="Textplatzhalter 8">
            <a:extLst>
              <a:ext uri="{FF2B5EF4-FFF2-40B4-BE49-F238E27FC236}">
                <a16:creationId xmlns:a16="http://schemas.microsoft.com/office/drawing/2014/main" id="{3982C035-C8E5-8DD1-D69D-079042650185}"/>
              </a:ext>
            </a:extLst>
          </p:cNvPr>
          <p:cNvSpPr>
            <a:spLocks noGrp="1"/>
          </p:cNvSpPr>
          <p:nvPr>
            <p:ph type="body" sz="quarter" idx="57" hasCustomPrompt="1"/>
          </p:nvPr>
        </p:nvSpPr>
        <p:spPr>
          <a:xfrm>
            <a:off x="6914204" y="5644950"/>
            <a:ext cx="1584000" cy="432000"/>
          </a:xfrm>
        </p:spPr>
        <p:txBody>
          <a:bodyPr/>
          <a:lstStyle>
            <a:lvl1pPr algn="ctr">
              <a:lnSpc>
                <a:spcPct val="106000"/>
              </a:lnSpc>
              <a:defRPr sz="1000"/>
            </a:lvl1pPr>
            <a:lvl2pPr marL="87313" indent="-87313">
              <a:lnSpc>
                <a:spcPct val="112000"/>
              </a:lnSpc>
              <a:defRPr sz="850"/>
            </a:lvl2pPr>
            <a:lvl3pPr marL="179388" indent="-92075">
              <a:lnSpc>
                <a:spcPct val="112000"/>
              </a:lnSpc>
              <a:defRPr sz="850"/>
            </a:lvl3pPr>
            <a:lvl4pPr marL="268288" indent="-88900">
              <a:lnSpc>
                <a:spcPct val="112000"/>
              </a:lnSpc>
              <a:defRPr sz="850"/>
            </a:lvl4pPr>
            <a:lvl5pPr marL="357188" indent="-88900">
              <a:lnSpc>
                <a:spcPct val="112000"/>
              </a:lnSpc>
              <a:defRPr sz="850"/>
            </a:lvl5pPr>
          </a:lstStyle>
          <a:p>
            <a:pPr lvl="0"/>
            <a:r>
              <a:rPr lang="de-DE"/>
              <a:t>Vorname Name</a:t>
            </a:r>
            <a:br>
              <a:rPr lang="de-DE"/>
            </a:br>
            <a:r>
              <a:rPr lang="de-DE"/>
              <a:t>Funktion</a:t>
            </a:r>
          </a:p>
        </p:txBody>
      </p:sp>
    </p:spTree>
    <p:extLst>
      <p:ext uri="{BB962C8B-B14F-4D97-AF65-F5344CB8AC3E}">
        <p14:creationId xmlns:p14="http://schemas.microsoft.com/office/powerpoint/2010/main" val="1564152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unden Logo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35012" y="294570"/>
            <a:ext cx="9825038" cy="486480"/>
          </a:xfrm>
        </p:spPr>
        <p:txBody>
          <a:bodyPr/>
          <a:lstStyle>
            <a:lvl1pPr>
              <a:defRPr b="0"/>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rot="16200000">
            <a:off x="12192000" y="0"/>
            <a:ext cx="72000" cy="72000"/>
          </a:xfrm>
        </p:spPr>
        <p:txBody>
          <a:bodyPr/>
          <a:lstStyle>
            <a:lvl1pPr algn="l">
              <a:defRPr sz="100">
                <a:solidFill>
                  <a:schemeClr val="tx1"/>
                </a:solidFill>
              </a:defRPr>
            </a:lvl1pPr>
          </a:lstStyle>
          <a:p>
            <a:r>
              <a:rPr lang="de-DE"/>
              <a:t> </a:t>
            </a:r>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rot="16200000">
            <a:off x="12192000" y="72000"/>
            <a:ext cx="72000" cy="72000"/>
          </a:xfrm>
        </p:spPr>
        <p:txBody>
          <a:bodyPr/>
          <a:lstStyle>
            <a:lvl1pPr>
              <a:defRPr sz="100"/>
            </a:lvl1pPr>
          </a:lstStyle>
          <a:p>
            <a:r>
              <a:rPr lang="de-CH"/>
              <a:t>  </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4" name="Textplatzhalter 13">
            <a:extLst>
              <a:ext uri="{FF2B5EF4-FFF2-40B4-BE49-F238E27FC236}">
                <a16:creationId xmlns:a16="http://schemas.microsoft.com/office/drawing/2014/main" id="{F938E8F0-2901-DC7D-5692-E07116D3F51B}"/>
              </a:ext>
            </a:extLst>
          </p:cNvPr>
          <p:cNvSpPr>
            <a:spLocks noGrp="1"/>
          </p:cNvSpPr>
          <p:nvPr>
            <p:ph type="body" sz="quarter" idx="13" hasCustomPrompt="1"/>
          </p:nvPr>
        </p:nvSpPr>
        <p:spPr>
          <a:xfrm>
            <a:off x="728663" y="781050"/>
            <a:ext cx="9831387" cy="486000"/>
          </a:xfrm>
        </p:spPr>
        <p:txBody>
          <a:bodyPr/>
          <a:lstStyle>
            <a:lvl1pPr>
              <a:defRPr sz="3500" b="1"/>
            </a:lvl1pPr>
          </a:lstStyle>
          <a:p>
            <a:pPr lvl="0"/>
            <a:r>
              <a:rPr lang="de-CH"/>
              <a:t>Untertitel hinzufügen</a:t>
            </a:r>
          </a:p>
        </p:txBody>
      </p:sp>
      <p:pic>
        <p:nvPicPr>
          <p:cNvPr id="10" name="Grafik 9">
            <a:extLst>
              <a:ext uri="{FF2B5EF4-FFF2-40B4-BE49-F238E27FC236}">
                <a16:creationId xmlns:a16="http://schemas.microsoft.com/office/drawing/2014/main" id="{F164E7E9-6509-270C-0BA4-32D0E77ED9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
        <p:nvSpPr>
          <p:cNvPr id="13" name="Textplatzhalter 12">
            <a:extLst>
              <a:ext uri="{FF2B5EF4-FFF2-40B4-BE49-F238E27FC236}">
                <a16:creationId xmlns:a16="http://schemas.microsoft.com/office/drawing/2014/main" id="{1CE88AA7-EE05-54F4-2467-C06B81DA53FE}"/>
              </a:ext>
            </a:extLst>
          </p:cNvPr>
          <p:cNvSpPr>
            <a:spLocks noGrp="1"/>
          </p:cNvSpPr>
          <p:nvPr>
            <p:ph type="body" sz="quarter" idx="14" hasCustomPrompt="1"/>
          </p:nvPr>
        </p:nvSpPr>
        <p:spPr>
          <a:xfrm>
            <a:off x="728663" y="6202363"/>
            <a:ext cx="9831387" cy="331787"/>
          </a:xfrm>
        </p:spPr>
        <p:txBody>
          <a:bodyPr anchor="b"/>
          <a:lstStyle>
            <a:lvl1pPr algn="l">
              <a:defRPr sz="1200" b="1"/>
            </a:lvl1pPr>
            <a:lvl2pPr>
              <a:defRPr sz="1200"/>
            </a:lvl2pPr>
            <a:lvl3pPr>
              <a:defRPr sz="1200"/>
            </a:lvl3pPr>
            <a:lvl4pPr>
              <a:defRPr sz="1200"/>
            </a:lvl4pPr>
            <a:lvl5pPr>
              <a:defRPr sz="1200"/>
            </a:lvl5pPr>
          </a:lstStyle>
          <a:p>
            <a:pPr lvl="0"/>
            <a:r>
              <a:rPr lang="de-DE"/>
              <a:t>Inhalt hinzufügen</a:t>
            </a:r>
            <a:endParaRPr lang="de-CH"/>
          </a:p>
        </p:txBody>
      </p:sp>
      <p:sp>
        <p:nvSpPr>
          <p:cNvPr id="9" name="Inhaltsplatzhalter 8">
            <a:extLst>
              <a:ext uri="{FF2B5EF4-FFF2-40B4-BE49-F238E27FC236}">
                <a16:creationId xmlns:a16="http://schemas.microsoft.com/office/drawing/2014/main" id="{943C3CD3-108F-3773-22E3-7B88CB14F74A}"/>
              </a:ext>
            </a:extLst>
          </p:cNvPr>
          <p:cNvSpPr>
            <a:spLocks noGrp="1"/>
          </p:cNvSpPr>
          <p:nvPr>
            <p:ph sz="quarter" idx="15" hasCustomPrompt="1"/>
          </p:nvPr>
        </p:nvSpPr>
        <p:spPr>
          <a:xfrm>
            <a:off x="735012" y="1772816"/>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11" name="Inhaltsplatzhalter 8">
            <a:extLst>
              <a:ext uri="{FF2B5EF4-FFF2-40B4-BE49-F238E27FC236}">
                <a16:creationId xmlns:a16="http://schemas.microsoft.com/office/drawing/2014/main" id="{E228B68F-69D3-1237-F546-BE4326872AD7}"/>
              </a:ext>
            </a:extLst>
          </p:cNvPr>
          <p:cNvSpPr>
            <a:spLocks noGrp="1"/>
          </p:cNvSpPr>
          <p:nvPr>
            <p:ph sz="quarter" idx="16" hasCustomPrompt="1"/>
          </p:nvPr>
        </p:nvSpPr>
        <p:spPr>
          <a:xfrm>
            <a:off x="2921287" y="1772816"/>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12" name="Inhaltsplatzhalter 8">
            <a:extLst>
              <a:ext uri="{FF2B5EF4-FFF2-40B4-BE49-F238E27FC236}">
                <a16:creationId xmlns:a16="http://schemas.microsoft.com/office/drawing/2014/main" id="{B65F226C-F552-B62D-B02A-66CF0755F8C4}"/>
              </a:ext>
            </a:extLst>
          </p:cNvPr>
          <p:cNvSpPr>
            <a:spLocks noGrp="1"/>
          </p:cNvSpPr>
          <p:nvPr>
            <p:ph sz="quarter" idx="17" hasCustomPrompt="1"/>
          </p:nvPr>
        </p:nvSpPr>
        <p:spPr>
          <a:xfrm>
            <a:off x="5107562" y="1772816"/>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15" name="Inhaltsplatzhalter 8">
            <a:extLst>
              <a:ext uri="{FF2B5EF4-FFF2-40B4-BE49-F238E27FC236}">
                <a16:creationId xmlns:a16="http://schemas.microsoft.com/office/drawing/2014/main" id="{97051A29-6EDF-1BF2-FB79-AFB0F9F3742F}"/>
              </a:ext>
            </a:extLst>
          </p:cNvPr>
          <p:cNvSpPr>
            <a:spLocks noGrp="1"/>
          </p:cNvSpPr>
          <p:nvPr>
            <p:ph sz="quarter" idx="18" hasCustomPrompt="1"/>
          </p:nvPr>
        </p:nvSpPr>
        <p:spPr>
          <a:xfrm>
            <a:off x="7293837" y="1772816"/>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16" name="Inhaltsplatzhalter 8">
            <a:extLst>
              <a:ext uri="{FF2B5EF4-FFF2-40B4-BE49-F238E27FC236}">
                <a16:creationId xmlns:a16="http://schemas.microsoft.com/office/drawing/2014/main" id="{DF27F8B1-0A65-24E6-285B-F5A377CE1478}"/>
              </a:ext>
            </a:extLst>
          </p:cNvPr>
          <p:cNvSpPr>
            <a:spLocks noGrp="1"/>
          </p:cNvSpPr>
          <p:nvPr>
            <p:ph sz="quarter" idx="19" hasCustomPrompt="1"/>
          </p:nvPr>
        </p:nvSpPr>
        <p:spPr>
          <a:xfrm>
            <a:off x="9480113" y="1772816"/>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17" name="Inhaltsplatzhalter 8">
            <a:extLst>
              <a:ext uri="{FF2B5EF4-FFF2-40B4-BE49-F238E27FC236}">
                <a16:creationId xmlns:a16="http://schemas.microsoft.com/office/drawing/2014/main" id="{BABD1007-39C6-3806-74BB-FB11A82A52D8}"/>
              </a:ext>
            </a:extLst>
          </p:cNvPr>
          <p:cNvSpPr>
            <a:spLocks noGrp="1"/>
          </p:cNvSpPr>
          <p:nvPr>
            <p:ph sz="quarter" idx="20" hasCustomPrompt="1"/>
          </p:nvPr>
        </p:nvSpPr>
        <p:spPr>
          <a:xfrm>
            <a:off x="735012" y="2886595"/>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18" name="Inhaltsplatzhalter 8">
            <a:extLst>
              <a:ext uri="{FF2B5EF4-FFF2-40B4-BE49-F238E27FC236}">
                <a16:creationId xmlns:a16="http://schemas.microsoft.com/office/drawing/2014/main" id="{8FEA8AF8-4F1A-70BF-AF4F-6BE66F79EAF6}"/>
              </a:ext>
            </a:extLst>
          </p:cNvPr>
          <p:cNvSpPr>
            <a:spLocks noGrp="1"/>
          </p:cNvSpPr>
          <p:nvPr>
            <p:ph sz="quarter" idx="21" hasCustomPrompt="1"/>
          </p:nvPr>
        </p:nvSpPr>
        <p:spPr>
          <a:xfrm>
            <a:off x="2921287" y="2886595"/>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19" name="Inhaltsplatzhalter 8">
            <a:extLst>
              <a:ext uri="{FF2B5EF4-FFF2-40B4-BE49-F238E27FC236}">
                <a16:creationId xmlns:a16="http://schemas.microsoft.com/office/drawing/2014/main" id="{EDB36852-86FB-95AC-A9A5-21ABC571EC92}"/>
              </a:ext>
            </a:extLst>
          </p:cNvPr>
          <p:cNvSpPr>
            <a:spLocks noGrp="1"/>
          </p:cNvSpPr>
          <p:nvPr>
            <p:ph sz="quarter" idx="22" hasCustomPrompt="1"/>
          </p:nvPr>
        </p:nvSpPr>
        <p:spPr>
          <a:xfrm>
            <a:off x="5107562" y="2886595"/>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0" name="Inhaltsplatzhalter 8">
            <a:extLst>
              <a:ext uri="{FF2B5EF4-FFF2-40B4-BE49-F238E27FC236}">
                <a16:creationId xmlns:a16="http://schemas.microsoft.com/office/drawing/2014/main" id="{444EF94D-5B29-39E2-38ED-D003A29E1C02}"/>
              </a:ext>
            </a:extLst>
          </p:cNvPr>
          <p:cNvSpPr>
            <a:spLocks noGrp="1"/>
          </p:cNvSpPr>
          <p:nvPr>
            <p:ph sz="quarter" idx="23" hasCustomPrompt="1"/>
          </p:nvPr>
        </p:nvSpPr>
        <p:spPr>
          <a:xfrm>
            <a:off x="7293837" y="2886595"/>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1" name="Inhaltsplatzhalter 8">
            <a:extLst>
              <a:ext uri="{FF2B5EF4-FFF2-40B4-BE49-F238E27FC236}">
                <a16:creationId xmlns:a16="http://schemas.microsoft.com/office/drawing/2014/main" id="{9A9B34DC-25DA-D0EE-2791-D06A835505EF}"/>
              </a:ext>
            </a:extLst>
          </p:cNvPr>
          <p:cNvSpPr>
            <a:spLocks noGrp="1"/>
          </p:cNvSpPr>
          <p:nvPr>
            <p:ph sz="quarter" idx="24" hasCustomPrompt="1"/>
          </p:nvPr>
        </p:nvSpPr>
        <p:spPr>
          <a:xfrm>
            <a:off x="9480113" y="2886595"/>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2" name="Inhaltsplatzhalter 8">
            <a:extLst>
              <a:ext uri="{FF2B5EF4-FFF2-40B4-BE49-F238E27FC236}">
                <a16:creationId xmlns:a16="http://schemas.microsoft.com/office/drawing/2014/main" id="{A641897D-7560-2F15-5A25-B24081E7C417}"/>
              </a:ext>
            </a:extLst>
          </p:cNvPr>
          <p:cNvSpPr>
            <a:spLocks noGrp="1"/>
          </p:cNvSpPr>
          <p:nvPr>
            <p:ph sz="quarter" idx="25" hasCustomPrompt="1"/>
          </p:nvPr>
        </p:nvSpPr>
        <p:spPr>
          <a:xfrm>
            <a:off x="735012" y="3996331"/>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3" name="Inhaltsplatzhalter 8">
            <a:extLst>
              <a:ext uri="{FF2B5EF4-FFF2-40B4-BE49-F238E27FC236}">
                <a16:creationId xmlns:a16="http://schemas.microsoft.com/office/drawing/2014/main" id="{B5B9E053-9ADF-3D24-055B-951E2CFF611A}"/>
              </a:ext>
            </a:extLst>
          </p:cNvPr>
          <p:cNvSpPr>
            <a:spLocks noGrp="1"/>
          </p:cNvSpPr>
          <p:nvPr>
            <p:ph sz="quarter" idx="26" hasCustomPrompt="1"/>
          </p:nvPr>
        </p:nvSpPr>
        <p:spPr>
          <a:xfrm>
            <a:off x="2921287" y="3996331"/>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4" name="Inhaltsplatzhalter 8">
            <a:extLst>
              <a:ext uri="{FF2B5EF4-FFF2-40B4-BE49-F238E27FC236}">
                <a16:creationId xmlns:a16="http://schemas.microsoft.com/office/drawing/2014/main" id="{D5E22734-F5EA-41EA-B114-534DAE04406B}"/>
              </a:ext>
            </a:extLst>
          </p:cNvPr>
          <p:cNvSpPr>
            <a:spLocks noGrp="1"/>
          </p:cNvSpPr>
          <p:nvPr>
            <p:ph sz="quarter" idx="27" hasCustomPrompt="1"/>
          </p:nvPr>
        </p:nvSpPr>
        <p:spPr>
          <a:xfrm>
            <a:off x="5107562" y="3996331"/>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5" name="Inhaltsplatzhalter 8">
            <a:extLst>
              <a:ext uri="{FF2B5EF4-FFF2-40B4-BE49-F238E27FC236}">
                <a16:creationId xmlns:a16="http://schemas.microsoft.com/office/drawing/2014/main" id="{D91D0B8E-CB59-4B67-47DF-78D09870CF3A}"/>
              </a:ext>
            </a:extLst>
          </p:cNvPr>
          <p:cNvSpPr>
            <a:spLocks noGrp="1"/>
          </p:cNvSpPr>
          <p:nvPr>
            <p:ph sz="quarter" idx="28" hasCustomPrompt="1"/>
          </p:nvPr>
        </p:nvSpPr>
        <p:spPr>
          <a:xfrm>
            <a:off x="7293837" y="3996331"/>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6" name="Inhaltsplatzhalter 8">
            <a:extLst>
              <a:ext uri="{FF2B5EF4-FFF2-40B4-BE49-F238E27FC236}">
                <a16:creationId xmlns:a16="http://schemas.microsoft.com/office/drawing/2014/main" id="{600098C8-CF6B-C6AB-4A12-50D710539C42}"/>
              </a:ext>
            </a:extLst>
          </p:cNvPr>
          <p:cNvSpPr>
            <a:spLocks noGrp="1"/>
          </p:cNvSpPr>
          <p:nvPr>
            <p:ph sz="quarter" idx="29" hasCustomPrompt="1"/>
          </p:nvPr>
        </p:nvSpPr>
        <p:spPr>
          <a:xfrm>
            <a:off x="9480113" y="3996331"/>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7" name="Inhaltsplatzhalter 8">
            <a:extLst>
              <a:ext uri="{FF2B5EF4-FFF2-40B4-BE49-F238E27FC236}">
                <a16:creationId xmlns:a16="http://schemas.microsoft.com/office/drawing/2014/main" id="{28042786-DA28-E949-830B-845B9F770EB4}"/>
              </a:ext>
            </a:extLst>
          </p:cNvPr>
          <p:cNvSpPr>
            <a:spLocks noGrp="1"/>
          </p:cNvSpPr>
          <p:nvPr>
            <p:ph sz="quarter" idx="30" hasCustomPrompt="1"/>
          </p:nvPr>
        </p:nvSpPr>
        <p:spPr>
          <a:xfrm>
            <a:off x="735012" y="5105302"/>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8" name="Inhaltsplatzhalter 8">
            <a:extLst>
              <a:ext uri="{FF2B5EF4-FFF2-40B4-BE49-F238E27FC236}">
                <a16:creationId xmlns:a16="http://schemas.microsoft.com/office/drawing/2014/main" id="{63326088-8DEC-1616-AEEF-208A9B5F8B8B}"/>
              </a:ext>
            </a:extLst>
          </p:cNvPr>
          <p:cNvSpPr>
            <a:spLocks noGrp="1"/>
          </p:cNvSpPr>
          <p:nvPr>
            <p:ph sz="quarter" idx="31" hasCustomPrompt="1"/>
          </p:nvPr>
        </p:nvSpPr>
        <p:spPr>
          <a:xfrm>
            <a:off x="2921287" y="5105302"/>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29" name="Inhaltsplatzhalter 8">
            <a:extLst>
              <a:ext uri="{FF2B5EF4-FFF2-40B4-BE49-F238E27FC236}">
                <a16:creationId xmlns:a16="http://schemas.microsoft.com/office/drawing/2014/main" id="{1E02CA5C-996C-FF7C-824F-69B77F3C01E8}"/>
              </a:ext>
            </a:extLst>
          </p:cNvPr>
          <p:cNvSpPr>
            <a:spLocks noGrp="1"/>
          </p:cNvSpPr>
          <p:nvPr>
            <p:ph sz="quarter" idx="32" hasCustomPrompt="1"/>
          </p:nvPr>
        </p:nvSpPr>
        <p:spPr>
          <a:xfrm>
            <a:off x="5107562" y="5105302"/>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30" name="Inhaltsplatzhalter 8">
            <a:extLst>
              <a:ext uri="{FF2B5EF4-FFF2-40B4-BE49-F238E27FC236}">
                <a16:creationId xmlns:a16="http://schemas.microsoft.com/office/drawing/2014/main" id="{BCDC2366-104D-117B-4FF7-8E8A078AC1C5}"/>
              </a:ext>
            </a:extLst>
          </p:cNvPr>
          <p:cNvSpPr>
            <a:spLocks noGrp="1"/>
          </p:cNvSpPr>
          <p:nvPr>
            <p:ph sz="quarter" idx="33" hasCustomPrompt="1"/>
          </p:nvPr>
        </p:nvSpPr>
        <p:spPr>
          <a:xfrm>
            <a:off x="7293837" y="5105302"/>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
        <p:nvSpPr>
          <p:cNvPr id="31" name="Inhaltsplatzhalter 8">
            <a:extLst>
              <a:ext uri="{FF2B5EF4-FFF2-40B4-BE49-F238E27FC236}">
                <a16:creationId xmlns:a16="http://schemas.microsoft.com/office/drawing/2014/main" id="{1796AF69-97AC-7852-5B42-919F302126AE}"/>
              </a:ext>
            </a:extLst>
          </p:cNvPr>
          <p:cNvSpPr>
            <a:spLocks noGrp="1"/>
          </p:cNvSpPr>
          <p:nvPr>
            <p:ph sz="quarter" idx="34" hasCustomPrompt="1"/>
          </p:nvPr>
        </p:nvSpPr>
        <p:spPr>
          <a:xfrm>
            <a:off x="9480113" y="5105302"/>
            <a:ext cx="2088000" cy="936625"/>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Tree>
    <p:extLst>
      <p:ext uri="{BB962C8B-B14F-4D97-AF65-F5344CB8AC3E}">
        <p14:creationId xmlns:p14="http://schemas.microsoft.com/office/powerpoint/2010/main" val="3674582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Team Farn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35012" y="294570"/>
            <a:ext cx="9825038" cy="486480"/>
          </a:xfrm>
        </p:spPr>
        <p:txBody>
          <a:bodyPr/>
          <a:lstStyle>
            <a:lvl1pPr>
              <a:defRPr b="0"/>
            </a:lvl1pPr>
          </a:lstStyle>
          <a:p>
            <a:r>
              <a:rPr lang="de-CH"/>
              <a:t>Titel hinzufügen</a:t>
            </a:r>
          </a:p>
        </p:txBody>
      </p:sp>
      <p:sp>
        <p:nvSpPr>
          <p:cNvPr id="3" name="Inhaltsplatzhalter 2"/>
          <p:cNvSpPr>
            <a:spLocks noGrp="1"/>
          </p:cNvSpPr>
          <p:nvPr>
            <p:ph idx="1" hasCustomPrompt="1"/>
          </p:nvPr>
        </p:nvSpPr>
        <p:spPr>
          <a:xfrm>
            <a:off x="728663" y="1752601"/>
            <a:ext cx="7383561" cy="3836640"/>
          </a:xfrm>
        </p:spPr>
        <p:txBody>
          <a:bodyPr/>
          <a:lstStyle>
            <a:lvl1pPr>
              <a:defRPr sz="1400"/>
            </a:lvl1pPr>
            <a:lvl2pPr marL="179388" indent="-179388">
              <a:defRPr sz="1400"/>
            </a:lvl2pPr>
            <a:lvl3pPr marL="358775" indent="-179388">
              <a:defRPr sz="1400"/>
            </a:lvl3pPr>
            <a:lvl4pPr marL="1134000" indent="-378000">
              <a:defRPr sz="1400"/>
            </a:lvl4pPr>
            <a:lvl5pPr marL="1512000" indent="-378000">
              <a:defRPr sz="1400"/>
            </a:lvl5pPr>
          </a:lstStyle>
          <a:p>
            <a:pPr lvl="0"/>
            <a:r>
              <a:rPr lang="de-DE"/>
              <a:t>Inhalt hinzufügen</a:t>
            </a:r>
          </a:p>
          <a:p>
            <a:pPr lvl="1"/>
            <a:r>
              <a:rPr lang="de-DE"/>
              <a:t>Zweite </a:t>
            </a:r>
            <a:r>
              <a:rPr lang="de-CH" noProof="0"/>
              <a:t>Ebene</a:t>
            </a:r>
          </a:p>
          <a:p>
            <a:pPr lvl="2"/>
            <a:r>
              <a:rPr lang="de-DE"/>
              <a:t>Dritte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rot="16200000">
            <a:off x="12192000" y="0"/>
            <a:ext cx="72000" cy="72000"/>
          </a:xfrm>
        </p:spPr>
        <p:txBody>
          <a:bodyPr/>
          <a:lstStyle>
            <a:lvl1pPr algn="l">
              <a:defRPr sz="100">
                <a:solidFill>
                  <a:schemeClr val="tx1"/>
                </a:solidFill>
              </a:defRPr>
            </a:lvl1pPr>
          </a:lstStyle>
          <a:p>
            <a:r>
              <a:rPr lang="de-DE"/>
              <a:t> </a:t>
            </a:r>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rot="16200000">
            <a:off x="12192000" y="72000"/>
            <a:ext cx="72000" cy="72000"/>
          </a:xfrm>
        </p:spPr>
        <p:txBody>
          <a:bodyPr/>
          <a:lstStyle>
            <a:lvl1pPr>
              <a:defRPr sz="100"/>
            </a:lvl1pPr>
          </a:lstStyle>
          <a:p>
            <a:r>
              <a:rPr lang="de-CH"/>
              <a:t>  </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4" name="Textplatzhalter 13">
            <a:extLst>
              <a:ext uri="{FF2B5EF4-FFF2-40B4-BE49-F238E27FC236}">
                <a16:creationId xmlns:a16="http://schemas.microsoft.com/office/drawing/2014/main" id="{F938E8F0-2901-DC7D-5692-E07116D3F51B}"/>
              </a:ext>
            </a:extLst>
          </p:cNvPr>
          <p:cNvSpPr>
            <a:spLocks noGrp="1"/>
          </p:cNvSpPr>
          <p:nvPr>
            <p:ph type="body" sz="quarter" idx="13" hasCustomPrompt="1"/>
          </p:nvPr>
        </p:nvSpPr>
        <p:spPr>
          <a:xfrm>
            <a:off x="728663" y="781050"/>
            <a:ext cx="9831387" cy="486000"/>
          </a:xfrm>
        </p:spPr>
        <p:txBody>
          <a:bodyPr/>
          <a:lstStyle>
            <a:lvl1pPr>
              <a:defRPr sz="3500" b="1"/>
            </a:lvl1pPr>
          </a:lstStyle>
          <a:p>
            <a:pPr lvl="0"/>
            <a:r>
              <a:rPr lang="de-CH"/>
              <a:t>Untertitel hinzufügen</a:t>
            </a:r>
          </a:p>
        </p:txBody>
      </p:sp>
      <p:pic>
        <p:nvPicPr>
          <p:cNvPr id="10" name="Grafik 9">
            <a:extLst>
              <a:ext uri="{FF2B5EF4-FFF2-40B4-BE49-F238E27FC236}">
                <a16:creationId xmlns:a16="http://schemas.microsoft.com/office/drawing/2014/main" id="{F164E7E9-6509-270C-0BA4-32D0E77ED9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
        <p:nvSpPr>
          <p:cNvPr id="9" name="Bildplatzhalter 17">
            <a:extLst>
              <a:ext uri="{FF2B5EF4-FFF2-40B4-BE49-F238E27FC236}">
                <a16:creationId xmlns:a16="http://schemas.microsoft.com/office/drawing/2014/main" id="{09BA715F-A53E-618D-38EA-7D88506A9B02}"/>
              </a:ext>
            </a:extLst>
          </p:cNvPr>
          <p:cNvSpPr>
            <a:spLocks noGrp="1"/>
          </p:cNvSpPr>
          <p:nvPr>
            <p:ph type="pic" sz="quarter" idx="42"/>
          </p:nvPr>
        </p:nvSpPr>
        <p:spPr>
          <a:xfrm>
            <a:off x="9224346" y="1840347"/>
            <a:ext cx="1736370" cy="1736177"/>
          </a:xfrm>
          <a:prstGeom prst="flowChartConnector">
            <a:avLst/>
          </a:prstGeom>
          <a:solidFill>
            <a:schemeClr val="bg1">
              <a:lumMod val="95000"/>
            </a:schemeClr>
          </a:solidFill>
        </p:spPr>
        <p:txBody>
          <a:bodyPr lIns="36000" tIns="36000" rIns="36000" anchor="t" anchorCtr="0"/>
          <a:lstStyle>
            <a:lvl1pPr algn="ctr">
              <a:defRPr sz="600"/>
            </a:lvl1pPr>
          </a:lstStyle>
          <a:p>
            <a:r>
              <a:rPr lang="de-DE"/>
              <a:t>Bild durch Klicken auf Symbol hinzufügen</a:t>
            </a:r>
            <a:endParaRPr lang="de-CH"/>
          </a:p>
        </p:txBody>
      </p:sp>
      <p:sp>
        <p:nvSpPr>
          <p:cNvPr id="12" name="Textplatzhalter 11">
            <a:extLst>
              <a:ext uri="{FF2B5EF4-FFF2-40B4-BE49-F238E27FC236}">
                <a16:creationId xmlns:a16="http://schemas.microsoft.com/office/drawing/2014/main" id="{F08F4F9A-D3E7-7510-AA58-DE0C29680321}"/>
              </a:ext>
            </a:extLst>
          </p:cNvPr>
          <p:cNvSpPr>
            <a:spLocks noGrp="1"/>
          </p:cNvSpPr>
          <p:nvPr>
            <p:ph type="body" sz="quarter" idx="43"/>
          </p:nvPr>
        </p:nvSpPr>
        <p:spPr>
          <a:xfrm>
            <a:off x="8616950" y="3716338"/>
            <a:ext cx="2951163" cy="1872902"/>
          </a:xfrm>
        </p:spPr>
        <p:txBody>
          <a:bodyPr/>
          <a:lstStyle>
            <a:lvl1pPr algn="ctr">
              <a:defRPr sz="1400"/>
            </a:lvl1pPr>
            <a:lvl2pPr algn="ctr">
              <a:defRPr sz="1400"/>
            </a:lvl2pPr>
            <a:lvl3pPr algn="ctr">
              <a:defRPr sz="1400"/>
            </a:lvl3pPr>
            <a:lvl4pPr algn="ctr">
              <a:defRPr sz="1400"/>
            </a:lvl4pPr>
            <a:lvl5pPr algn="ctr">
              <a:defRPr sz="1400"/>
            </a:lvl5pPr>
          </a:lstStyle>
          <a:p>
            <a:pPr lvl="0"/>
            <a:r>
              <a:rPr lang="de-DE"/>
              <a:t>Mastertextformat bearbeiten</a:t>
            </a:r>
          </a:p>
          <a:p>
            <a:pPr lvl="1"/>
            <a:r>
              <a:rPr lang="de-DE"/>
              <a:t>Zweite Ebene</a:t>
            </a:r>
          </a:p>
          <a:p>
            <a:pPr lvl="2"/>
            <a:r>
              <a:rPr lang="de-DE"/>
              <a:t>Dritte Ebene</a:t>
            </a:r>
          </a:p>
        </p:txBody>
      </p:sp>
      <p:cxnSp>
        <p:nvCxnSpPr>
          <p:cNvPr id="15" name="Google Shape;71;p26">
            <a:extLst>
              <a:ext uri="{FF2B5EF4-FFF2-40B4-BE49-F238E27FC236}">
                <a16:creationId xmlns:a16="http://schemas.microsoft.com/office/drawing/2014/main" id="{94818799-7CD1-23AE-A75B-A538635AFAA0}"/>
              </a:ext>
            </a:extLst>
          </p:cNvPr>
          <p:cNvCxnSpPr>
            <a:cxnSpLocks/>
          </p:cNvCxnSpPr>
          <p:nvPr userDrawn="1"/>
        </p:nvCxnSpPr>
        <p:spPr>
          <a:xfrm flipV="1">
            <a:off x="8363844" y="1762461"/>
            <a:ext cx="495" cy="4617057"/>
          </a:xfrm>
          <a:prstGeom prst="straightConnector1">
            <a:avLst/>
          </a:prstGeom>
          <a:noFill/>
          <a:ln w="15875" cap="flat" cmpd="sng">
            <a:solidFill>
              <a:schemeClr val="dk1"/>
            </a:solidFill>
            <a:prstDash val="solid"/>
            <a:round/>
            <a:headEnd type="none" w="sm" len="sm"/>
            <a:tailEnd type="none" w="sm" len="sm"/>
          </a:ln>
        </p:spPr>
      </p:cxnSp>
      <p:sp>
        <p:nvSpPr>
          <p:cNvPr id="17" name="Inhaltsplatzhalter 8">
            <a:extLst>
              <a:ext uri="{FF2B5EF4-FFF2-40B4-BE49-F238E27FC236}">
                <a16:creationId xmlns:a16="http://schemas.microsoft.com/office/drawing/2014/main" id="{DB285820-D1DB-7711-178A-5EF389F06998}"/>
              </a:ext>
            </a:extLst>
          </p:cNvPr>
          <p:cNvSpPr>
            <a:spLocks noGrp="1"/>
          </p:cNvSpPr>
          <p:nvPr>
            <p:ph sz="quarter" idx="29" hasCustomPrompt="1"/>
          </p:nvPr>
        </p:nvSpPr>
        <p:spPr>
          <a:xfrm>
            <a:off x="9017143" y="5589240"/>
            <a:ext cx="2150776" cy="790278"/>
          </a:xfrm>
        </p:spPr>
        <p:txBody>
          <a:bodyPr/>
          <a:lstStyle>
            <a:lvl1pPr algn="ctr">
              <a:defRPr sz="1050"/>
            </a:lvl1pPr>
            <a:lvl2pPr>
              <a:defRPr sz="1400"/>
            </a:lvl2pPr>
            <a:lvl3pPr>
              <a:defRPr sz="1400"/>
            </a:lvl3pPr>
            <a:lvl4pPr>
              <a:defRPr sz="1400"/>
            </a:lvl4pPr>
            <a:lvl5pPr>
              <a:defRPr sz="1400"/>
            </a:lvl5pPr>
          </a:lstStyle>
          <a:p>
            <a:pPr lvl="0"/>
            <a:r>
              <a:rPr lang="de-DE"/>
              <a:t>Logo einfügen</a:t>
            </a:r>
            <a:endParaRPr lang="de-CH"/>
          </a:p>
        </p:txBody>
      </p:sp>
    </p:spTree>
    <p:extLst>
      <p:ext uri="{BB962C8B-B14F-4D97-AF65-F5344CB8AC3E}">
        <p14:creationId xmlns:p14="http://schemas.microsoft.com/office/powerpoint/2010/main" val="2646054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mit Tit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8000"/>
          </a:xfrm>
          <a:solidFill>
            <a:schemeClr val="bg1">
              <a:lumMod val="95000"/>
            </a:schemeClr>
          </a:solidFill>
        </p:spPr>
        <p:txBody>
          <a:bodyPr tIns="720000" anchor="ctr"/>
          <a:lstStyle>
            <a:lvl1pPr algn="ctr">
              <a:defRPr sz="1200"/>
            </a:lvl1pPr>
          </a:lstStyle>
          <a:p>
            <a:r>
              <a:rPr lang="de-DE"/>
              <a:t>Bild durch Klicken auf Symbol hinzufügen</a:t>
            </a:r>
            <a:endParaRPr lang="de-CH"/>
          </a:p>
        </p:txBody>
      </p:sp>
      <p:sp>
        <p:nvSpPr>
          <p:cNvPr id="2" name="Titel 1"/>
          <p:cNvSpPr>
            <a:spLocks noGrp="1"/>
          </p:cNvSpPr>
          <p:nvPr>
            <p:ph type="title" hasCustomPrompt="1"/>
          </p:nvPr>
        </p:nvSpPr>
        <p:spPr/>
        <p:txBody>
          <a:bodyPr/>
          <a:lstStyle>
            <a:lvl1pPr>
              <a:defRPr>
                <a:solidFill>
                  <a:schemeClr val="bg1"/>
                </a:solidFill>
              </a:defRPr>
            </a:lvl1pPr>
          </a:lstStyle>
          <a:p>
            <a:r>
              <a:rPr lang="de-CH"/>
              <a:t>Titel hinzufügen</a:t>
            </a:r>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r>
              <a:rPr lang="de-DE"/>
              <a:t> </a:t>
            </a:r>
            <a:endParaRPr lang="de-CH"/>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  </a:t>
            </a:r>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2962390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ur Bild schwarz">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8000"/>
          </a:xfrm>
          <a:solidFill>
            <a:schemeClr val="tx1"/>
          </a:solidFill>
        </p:spPr>
        <p:txBody>
          <a:bodyPr tIns="720000" anchor="ctr"/>
          <a:lstStyle>
            <a:lvl1pPr algn="ctr">
              <a:defRPr sz="1200">
                <a:solidFill>
                  <a:schemeClr val="bg1"/>
                </a:solidFill>
              </a:defRPr>
            </a:lvl1pPr>
          </a:lstStyle>
          <a:p>
            <a:r>
              <a:rPr lang="de-DE"/>
              <a:t>Bild durch Klicken auf Symbol hinzufügen</a:t>
            </a:r>
            <a:endParaRPr lang="de-CH"/>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r>
              <a:rPr lang="de-DE"/>
              <a:t> </a:t>
            </a:r>
            <a:endParaRPr lang="de-CH"/>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  </a:t>
            </a:r>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de-CH" smtClean="0"/>
              <a:pPr/>
              <a:t>‹Nr.›</a:t>
            </a:fld>
            <a:endParaRPr lang="de-CH"/>
          </a:p>
        </p:txBody>
      </p:sp>
      <p:sp>
        <p:nvSpPr>
          <p:cNvPr id="10" name="Textplatzhalter 8">
            <a:extLst>
              <a:ext uri="{FF2B5EF4-FFF2-40B4-BE49-F238E27FC236}">
                <a16:creationId xmlns:a16="http://schemas.microsoft.com/office/drawing/2014/main" id="{0547F832-9907-AE53-27C0-EC29926B0629}"/>
              </a:ext>
            </a:extLst>
          </p:cNvPr>
          <p:cNvSpPr>
            <a:spLocks noGrp="1"/>
          </p:cNvSpPr>
          <p:nvPr>
            <p:ph type="body" sz="quarter" idx="17" hasCustomPrompt="1"/>
          </p:nvPr>
        </p:nvSpPr>
        <p:spPr>
          <a:xfrm>
            <a:off x="11199600" y="291600"/>
            <a:ext cx="367200" cy="320400"/>
          </a:xfrm>
          <a:blipFill>
            <a:blip r:embed="rId2">
              <a:extLst>
                <a:ext uri="{96DAC541-7B7A-43D3-8B79-37D633B846F1}">
                  <asvg:svgBlip xmlns:asvg="http://schemas.microsoft.com/office/drawing/2016/SVG/main" r:embed="rId3"/>
                </a:ext>
              </a:extLst>
            </a:blip>
            <a:stretch>
              <a:fillRect/>
            </a:stretch>
          </a:blipFill>
        </p:spPr>
        <p:txBody>
          <a:bodyPr/>
          <a:lstStyle>
            <a:lvl1pPr>
              <a:defRPr sz="100"/>
            </a:lvl1pPr>
          </a:lstStyle>
          <a:p>
            <a:pPr lvl="0"/>
            <a:r>
              <a:rPr lang="de-DE"/>
              <a:t> </a:t>
            </a:r>
            <a:endParaRPr lang="de-CH"/>
          </a:p>
        </p:txBody>
      </p:sp>
    </p:spTree>
    <p:extLst>
      <p:ext uri="{BB962C8B-B14F-4D97-AF65-F5344CB8AC3E}">
        <p14:creationId xmlns:p14="http://schemas.microsoft.com/office/powerpoint/2010/main" val="2487263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ur Bild weiss">
    <p:bg>
      <p:bgPr>
        <a:solidFill>
          <a:schemeClr val="bg1"/>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8000"/>
          </a:xfrm>
          <a:solidFill>
            <a:schemeClr val="bg1">
              <a:lumMod val="95000"/>
            </a:schemeClr>
          </a:solidFill>
        </p:spPr>
        <p:txBody>
          <a:bodyPr tIns="720000" anchor="ctr"/>
          <a:lstStyle>
            <a:lvl1pPr algn="ctr">
              <a:defRPr sz="1200"/>
            </a:lvl1pPr>
          </a:lstStyle>
          <a:p>
            <a:r>
              <a:rPr lang="de-DE"/>
              <a:t>Bild durch Klicken auf Symbol hinzufügen</a:t>
            </a:r>
            <a:endParaRPr lang="de-CH"/>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r>
              <a:rPr lang="de-DE"/>
              <a:t> </a:t>
            </a:r>
            <a:endParaRPr lang="de-CH"/>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  </a:t>
            </a:r>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de-CH" smtClean="0"/>
              <a:pPr/>
              <a:t>‹Nr.›</a:t>
            </a:fld>
            <a:endParaRPr lang="de-CH"/>
          </a:p>
        </p:txBody>
      </p:sp>
      <p:sp>
        <p:nvSpPr>
          <p:cNvPr id="10" name="Textplatzhalter 8">
            <a:extLst>
              <a:ext uri="{FF2B5EF4-FFF2-40B4-BE49-F238E27FC236}">
                <a16:creationId xmlns:a16="http://schemas.microsoft.com/office/drawing/2014/main" id="{0547F832-9907-AE53-27C0-EC29926B0629}"/>
              </a:ext>
            </a:extLst>
          </p:cNvPr>
          <p:cNvSpPr>
            <a:spLocks noGrp="1"/>
          </p:cNvSpPr>
          <p:nvPr>
            <p:ph type="body" sz="quarter" idx="17" hasCustomPrompt="1"/>
          </p:nvPr>
        </p:nvSpPr>
        <p:spPr>
          <a:xfrm>
            <a:off x="11199600" y="291600"/>
            <a:ext cx="367200" cy="320400"/>
          </a:xfrm>
          <a:blipFill>
            <a:blip r:embed="rId2">
              <a:extLst>
                <a:ext uri="{96DAC541-7B7A-43D3-8B79-37D633B846F1}">
                  <asvg:svgBlip xmlns:asvg="http://schemas.microsoft.com/office/drawing/2016/SVG/main" r:embed="rId3"/>
                </a:ext>
              </a:extLst>
            </a:blip>
            <a:stretch>
              <a:fillRect/>
            </a:stretch>
          </a:blipFill>
        </p:spPr>
        <p:txBody>
          <a:bodyPr/>
          <a:lstStyle>
            <a:lvl1pPr>
              <a:defRPr sz="100"/>
            </a:lvl1pPr>
          </a:lstStyle>
          <a:p>
            <a:pPr lvl="0"/>
            <a:r>
              <a:rPr lang="de-DE"/>
              <a:t> </a:t>
            </a:r>
            <a:endParaRPr lang="de-CH"/>
          </a:p>
        </p:txBody>
      </p:sp>
    </p:spTree>
    <p:extLst>
      <p:ext uri="{BB962C8B-B14F-4D97-AF65-F5344CB8AC3E}">
        <p14:creationId xmlns:p14="http://schemas.microsoft.com/office/powerpoint/2010/main" val="428407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07150" y="294570"/>
            <a:ext cx="4152899" cy="486000"/>
          </a:xfrm>
        </p:spPr>
        <p:txBody>
          <a:bodyPr/>
          <a:lstStyle>
            <a:lvl1pPr>
              <a:defRPr b="0" i="0"/>
            </a:lvl1pPr>
          </a:lstStyle>
          <a:p>
            <a:r>
              <a:rPr lang="de-CH"/>
              <a:t>Titel hinzufügen</a:t>
            </a:r>
          </a:p>
        </p:txBody>
      </p:sp>
      <p:sp>
        <p:nvSpPr>
          <p:cNvPr id="4" name="Inhaltsplatzhalter 3"/>
          <p:cNvSpPr>
            <a:spLocks noGrp="1"/>
          </p:cNvSpPr>
          <p:nvPr>
            <p:ph sz="half" idx="2" hasCustomPrompt="1"/>
          </p:nvPr>
        </p:nvSpPr>
        <p:spPr>
          <a:xfrm>
            <a:off x="6407150" y="1752599"/>
            <a:ext cx="4152900" cy="4781549"/>
          </a:xfrm>
        </p:spPr>
        <p:txBody>
          <a:bodyPr/>
          <a:lstStyle>
            <a:lvl1pPr>
              <a:lnSpc>
                <a:spcPct val="106000"/>
              </a:lnSpc>
              <a:defRPr sz="2000"/>
            </a:lvl1pPr>
            <a:lvl2pPr marL="252000" indent="-252000">
              <a:lnSpc>
                <a:spcPct val="106000"/>
              </a:lnSpc>
              <a:buSzPct val="100000"/>
              <a:buFont typeface="Arial" panose="020B0604020202020204" pitchFamily="34" charset="0"/>
              <a:buChar char="▪"/>
              <a:defRPr sz="2000"/>
            </a:lvl2pPr>
            <a:lvl3pPr marL="504000" indent="-252000">
              <a:lnSpc>
                <a:spcPct val="106000"/>
              </a:lnSpc>
              <a:buFont typeface="Arial" panose="020B0604020202020204" pitchFamily="34" charset="0"/>
              <a:buChar char="▪"/>
              <a:defRPr sz="2000"/>
            </a:lvl3pPr>
            <a:lvl4pPr marL="756000" indent="-252000">
              <a:lnSpc>
                <a:spcPct val="106000"/>
              </a:lnSpc>
              <a:buFont typeface="Arial" panose="020B0604020202020204" pitchFamily="34" charset="0"/>
              <a:buChar char="▪"/>
              <a:defRPr sz="2000"/>
            </a:lvl4pPr>
            <a:lvl5pPr marL="1008000" indent="-252000">
              <a:lnSpc>
                <a:spcPct val="106000"/>
              </a:lnSpc>
              <a:buFont typeface="Arial" panose="020B0604020202020204" pitchFamily="34" charset="0"/>
              <a:buChar char="▪"/>
              <a:defRPr sz="2000"/>
            </a:lvl5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2" name="Textplatzhalter 13">
            <a:extLst>
              <a:ext uri="{FF2B5EF4-FFF2-40B4-BE49-F238E27FC236}">
                <a16:creationId xmlns:a16="http://schemas.microsoft.com/office/drawing/2014/main" id="{061A31CC-CC46-6427-8FBB-FCCCEB22B1DC}"/>
              </a:ext>
            </a:extLst>
          </p:cNvPr>
          <p:cNvSpPr>
            <a:spLocks noGrp="1"/>
          </p:cNvSpPr>
          <p:nvPr>
            <p:ph type="body" sz="quarter" idx="14" hasCustomPrompt="1"/>
          </p:nvPr>
        </p:nvSpPr>
        <p:spPr>
          <a:xfrm>
            <a:off x="6407150" y="781050"/>
            <a:ext cx="4152900" cy="486000"/>
          </a:xfrm>
        </p:spPr>
        <p:txBody>
          <a:bodyPr/>
          <a:lstStyle>
            <a:lvl1pPr>
              <a:defRPr sz="3500" b="1"/>
            </a:lvl1pPr>
          </a:lstStyle>
          <a:p>
            <a:pPr lvl="0"/>
            <a:r>
              <a:rPr lang="de-CH"/>
              <a:t>Untertitel hinzufügen</a:t>
            </a:r>
          </a:p>
        </p:txBody>
      </p:sp>
      <p:sp>
        <p:nvSpPr>
          <p:cNvPr id="3" name="Bildplatzhalter 4">
            <a:extLst>
              <a:ext uri="{FF2B5EF4-FFF2-40B4-BE49-F238E27FC236}">
                <a16:creationId xmlns:a16="http://schemas.microsoft.com/office/drawing/2014/main" id="{08768801-3DE4-31D8-67F4-30C3495D2680}"/>
              </a:ext>
            </a:extLst>
          </p:cNvPr>
          <p:cNvSpPr>
            <a:spLocks noGrp="1"/>
          </p:cNvSpPr>
          <p:nvPr>
            <p:ph type="pic" sz="quarter" idx="13"/>
          </p:nvPr>
        </p:nvSpPr>
        <p:spPr>
          <a:xfrm>
            <a:off x="-1" y="0"/>
            <a:ext cx="5901179" cy="6858000"/>
          </a:xfrm>
          <a:noFill/>
        </p:spPr>
        <p:txBody>
          <a:bodyPr tIns="720000" anchor="ctr"/>
          <a:lstStyle>
            <a:lvl1pPr algn="ctr">
              <a:defRPr sz="1200"/>
            </a:lvl1pPr>
          </a:lstStyle>
          <a:p>
            <a:r>
              <a:rPr lang="de-DE"/>
              <a:t>Bild durch Klicken auf Symbol hinzufügen</a:t>
            </a:r>
            <a:endParaRPr lang="de-CH"/>
          </a:p>
        </p:txBody>
      </p:sp>
      <p:pic>
        <p:nvPicPr>
          <p:cNvPr id="11" name="Grafik 10">
            <a:extLst>
              <a:ext uri="{FF2B5EF4-FFF2-40B4-BE49-F238E27FC236}">
                <a16:creationId xmlns:a16="http://schemas.microsoft.com/office/drawing/2014/main" id="{B6F265E5-2E9A-3357-69F7-6A13A3CCB8B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Tree>
    <p:extLst>
      <p:ext uri="{BB962C8B-B14F-4D97-AF65-F5344CB8AC3E}">
        <p14:creationId xmlns:p14="http://schemas.microsoft.com/office/powerpoint/2010/main" val="2107312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 zwei Bil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70"/>
            <a:ext cx="9831387" cy="486000"/>
          </a:xfrm>
        </p:spPr>
        <p:txBody>
          <a:bodyPr/>
          <a:lstStyle>
            <a:lvl1pPr>
              <a:defRPr b="0"/>
            </a:lvl1pPr>
          </a:lstStyle>
          <a:p>
            <a:r>
              <a:rPr lang="de-CH"/>
              <a:t>Titel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2" name="Textplatzhalter 13">
            <a:extLst>
              <a:ext uri="{FF2B5EF4-FFF2-40B4-BE49-F238E27FC236}">
                <a16:creationId xmlns:a16="http://schemas.microsoft.com/office/drawing/2014/main" id="{061A31CC-CC46-6427-8FBB-FCCCEB22B1DC}"/>
              </a:ext>
            </a:extLst>
          </p:cNvPr>
          <p:cNvSpPr>
            <a:spLocks noGrp="1"/>
          </p:cNvSpPr>
          <p:nvPr>
            <p:ph type="body" sz="quarter" idx="14" hasCustomPrompt="1"/>
          </p:nvPr>
        </p:nvSpPr>
        <p:spPr>
          <a:xfrm>
            <a:off x="728662" y="781050"/>
            <a:ext cx="9831387" cy="486000"/>
          </a:xfrm>
        </p:spPr>
        <p:txBody>
          <a:bodyPr/>
          <a:lstStyle>
            <a:lvl1pPr>
              <a:defRPr sz="3500" b="1"/>
            </a:lvl1pPr>
          </a:lstStyle>
          <a:p>
            <a:pPr lvl="0"/>
            <a:r>
              <a:rPr lang="de-CH"/>
              <a:t>Untertitel hinzufügen</a:t>
            </a:r>
          </a:p>
        </p:txBody>
      </p:sp>
      <p:sp>
        <p:nvSpPr>
          <p:cNvPr id="3" name="Bildplatzhalter 4">
            <a:extLst>
              <a:ext uri="{FF2B5EF4-FFF2-40B4-BE49-F238E27FC236}">
                <a16:creationId xmlns:a16="http://schemas.microsoft.com/office/drawing/2014/main" id="{08768801-3DE4-31D8-67F4-30C3495D2680}"/>
              </a:ext>
            </a:extLst>
          </p:cNvPr>
          <p:cNvSpPr>
            <a:spLocks noGrp="1"/>
          </p:cNvSpPr>
          <p:nvPr>
            <p:ph type="pic" sz="quarter" idx="13"/>
          </p:nvPr>
        </p:nvSpPr>
        <p:spPr>
          <a:xfrm>
            <a:off x="-2" y="1752600"/>
            <a:ext cx="5905501" cy="5105400"/>
          </a:xfrm>
          <a:noFill/>
        </p:spPr>
        <p:txBody>
          <a:bodyPr tIns="720000" anchor="ctr"/>
          <a:lstStyle>
            <a:lvl1pPr algn="ctr">
              <a:defRPr sz="1200"/>
            </a:lvl1pPr>
          </a:lstStyle>
          <a:p>
            <a:r>
              <a:rPr lang="de-DE"/>
              <a:t>Bild durch Klicken auf Symbol hinzufügen</a:t>
            </a:r>
            <a:endParaRPr lang="de-CH"/>
          </a:p>
        </p:txBody>
      </p:sp>
      <p:pic>
        <p:nvPicPr>
          <p:cNvPr id="11" name="Grafik 10">
            <a:extLst>
              <a:ext uri="{FF2B5EF4-FFF2-40B4-BE49-F238E27FC236}">
                <a16:creationId xmlns:a16="http://schemas.microsoft.com/office/drawing/2014/main" id="{B6F265E5-2E9A-3357-69F7-6A13A3CCB8B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
        <p:nvSpPr>
          <p:cNvPr id="8" name="Bildplatzhalter 4">
            <a:extLst>
              <a:ext uri="{FF2B5EF4-FFF2-40B4-BE49-F238E27FC236}">
                <a16:creationId xmlns:a16="http://schemas.microsoft.com/office/drawing/2014/main" id="{22F6C79D-4DE8-9291-CBFB-9CBD96852F10}"/>
              </a:ext>
            </a:extLst>
          </p:cNvPr>
          <p:cNvSpPr>
            <a:spLocks noGrp="1"/>
          </p:cNvSpPr>
          <p:nvPr>
            <p:ph type="pic" sz="quarter" idx="15"/>
          </p:nvPr>
        </p:nvSpPr>
        <p:spPr>
          <a:xfrm>
            <a:off x="6286234" y="1752600"/>
            <a:ext cx="5904000" cy="5105399"/>
          </a:xfrm>
          <a:no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270751481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und drei Bil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70"/>
            <a:ext cx="9831387" cy="486000"/>
          </a:xfrm>
        </p:spPr>
        <p:txBody>
          <a:bodyPr/>
          <a:lstStyle>
            <a:lvl1pPr>
              <a:defRPr b="0"/>
            </a:lvl1pPr>
          </a:lstStyle>
          <a:p>
            <a:r>
              <a:rPr lang="de-CH"/>
              <a:t>Titel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2" name="Textplatzhalter 13">
            <a:extLst>
              <a:ext uri="{FF2B5EF4-FFF2-40B4-BE49-F238E27FC236}">
                <a16:creationId xmlns:a16="http://schemas.microsoft.com/office/drawing/2014/main" id="{061A31CC-CC46-6427-8FBB-FCCCEB22B1DC}"/>
              </a:ext>
            </a:extLst>
          </p:cNvPr>
          <p:cNvSpPr>
            <a:spLocks noGrp="1"/>
          </p:cNvSpPr>
          <p:nvPr>
            <p:ph type="body" sz="quarter" idx="14" hasCustomPrompt="1"/>
          </p:nvPr>
        </p:nvSpPr>
        <p:spPr>
          <a:xfrm>
            <a:off x="728662" y="781050"/>
            <a:ext cx="9831387" cy="486000"/>
          </a:xfrm>
        </p:spPr>
        <p:txBody>
          <a:bodyPr/>
          <a:lstStyle>
            <a:lvl1pPr>
              <a:defRPr sz="3500" b="1"/>
            </a:lvl1pPr>
          </a:lstStyle>
          <a:p>
            <a:pPr lvl="0"/>
            <a:r>
              <a:rPr lang="de-CH"/>
              <a:t>Untertitel hinzufügen</a:t>
            </a:r>
          </a:p>
        </p:txBody>
      </p:sp>
      <p:sp>
        <p:nvSpPr>
          <p:cNvPr id="3" name="Bildplatzhalter 4">
            <a:extLst>
              <a:ext uri="{FF2B5EF4-FFF2-40B4-BE49-F238E27FC236}">
                <a16:creationId xmlns:a16="http://schemas.microsoft.com/office/drawing/2014/main" id="{08768801-3DE4-31D8-67F4-30C3495D2680}"/>
              </a:ext>
            </a:extLst>
          </p:cNvPr>
          <p:cNvSpPr>
            <a:spLocks noGrp="1"/>
          </p:cNvSpPr>
          <p:nvPr>
            <p:ph type="pic" sz="quarter" idx="13"/>
          </p:nvPr>
        </p:nvSpPr>
        <p:spPr>
          <a:xfrm>
            <a:off x="-2" y="1752600"/>
            <a:ext cx="3943351" cy="2457450"/>
          </a:xfrm>
          <a:noFill/>
        </p:spPr>
        <p:txBody>
          <a:bodyPr tIns="720000" anchor="ctr"/>
          <a:lstStyle>
            <a:lvl1pPr algn="ctr">
              <a:defRPr sz="1200"/>
            </a:lvl1pPr>
          </a:lstStyle>
          <a:p>
            <a:r>
              <a:rPr lang="de-DE"/>
              <a:t>Bild durch Klicken auf Symbol hinzufügen</a:t>
            </a:r>
            <a:endParaRPr lang="de-CH"/>
          </a:p>
        </p:txBody>
      </p:sp>
      <p:pic>
        <p:nvPicPr>
          <p:cNvPr id="11" name="Grafik 10">
            <a:extLst>
              <a:ext uri="{FF2B5EF4-FFF2-40B4-BE49-F238E27FC236}">
                <a16:creationId xmlns:a16="http://schemas.microsoft.com/office/drawing/2014/main" id="{B6F265E5-2E9A-3357-69F7-6A13A3CCB8B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
        <p:nvSpPr>
          <p:cNvPr id="10" name="Bildplatzhalter 4">
            <a:extLst>
              <a:ext uri="{FF2B5EF4-FFF2-40B4-BE49-F238E27FC236}">
                <a16:creationId xmlns:a16="http://schemas.microsoft.com/office/drawing/2014/main" id="{BFC01ABE-70F9-F9E5-275F-D8196364FD69}"/>
              </a:ext>
            </a:extLst>
          </p:cNvPr>
          <p:cNvSpPr>
            <a:spLocks noGrp="1"/>
          </p:cNvSpPr>
          <p:nvPr>
            <p:ph type="pic" sz="quarter" idx="15"/>
          </p:nvPr>
        </p:nvSpPr>
        <p:spPr>
          <a:xfrm>
            <a:off x="4124323" y="1752600"/>
            <a:ext cx="3943351" cy="2457450"/>
          </a:xfrm>
          <a:noFill/>
        </p:spPr>
        <p:txBody>
          <a:bodyPr tIns="720000" anchor="ctr"/>
          <a:lstStyle>
            <a:lvl1pPr algn="ctr">
              <a:defRPr sz="1200"/>
            </a:lvl1pPr>
          </a:lstStyle>
          <a:p>
            <a:r>
              <a:rPr lang="de-DE"/>
              <a:t>Bild durch Klicken auf Symbol hinzufügen</a:t>
            </a:r>
            <a:endParaRPr lang="de-CH"/>
          </a:p>
        </p:txBody>
      </p:sp>
      <p:sp>
        <p:nvSpPr>
          <p:cNvPr id="13" name="Bildplatzhalter 4">
            <a:extLst>
              <a:ext uri="{FF2B5EF4-FFF2-40B4-BE49-F238E27FC236}">
                <a16:creationId xmlns:a16="http://schemas.microsoft.com/office/drawing/2014/main" id="{08D40E06-1950-5E70-8D48-ECF2AFCCD620}"/>
              </a:ext>
            </a:extLst>
          </p:cNvPr>
          <p:cNvSpPr>
            <a:spLocks noGrp="1"/>
          </p:cNvSpPr>
          <p:nvPr>
            <p:ph type="pic" sz="quarter" idx="16"/>
          </p:nvPr>
        </p:nvSpPr>
        <p:spPr>
          <a:xfrm>
            <a:off x="8248648" y="1752600"/>
            <a:ext cx="3943351" cy="2457450"/>
          </a:xfrm>
          <a:noFill/>
        </p:spPr>
        <p:txBody>
          <a:bodyPr tIns="720000" anchor="ctr"/>
          <a:lstStyle>
            <a:lvl1pPr algn="ctr">
              <a:defRPr sz="1200"/>
            </a:lvl1pPr>
          </a:lstStyle>
          <a:p>
            <a:r>
              <a:rPr lang="de-DE"/>
              <a:t>Bild durch Klicken auf Symbol hinzufügen</a:t>
            </a:r>
            <a:endParaRPr lang="de-CH"/>
          </a:p>
        </p:txBody>
      </p:sp>
      <p:sp>
        <p:nvSpPr>
          <p:cNvPr id="14" name="Bildplatzhalter 4">
            <a:extLst>
              <a:ext uri="{FF2B5EF4-FFF2-40B4-BE49-F238E27FC236}">
                <a16:creationId xmlns:a16="http://schemas.microsoft.com/office/drawing/2014/main" id="{F9F714D4-0215-FEA8-B1FD-32E563D3D600}"/>
              </a:ext>
            </a:extLst>
          </p:cNvPr>
          <p:cNvSpPr>
            <a:spLocks noGrp="1"/>
          </p:cNvSpPr>
          <p:nvPr>
            <p:ph type="pic" sz="quarter" idx="17"/>
          </p:nvPr>
        </p:nvSpPr>
        <p:spPr>
          <a:xfrm>
            <a:off x="0" y="4400550"/>
            <a:ext cx="3943351" cy="2457450"/>
          </a:xfrm>
          <a:noFill/>
        </p:spPr>
        <p:txBody>
          <a:bodyPr tIns="720000" anchor="ctr"/>
          <a:lstStyle>
            <a:lvl1pPr algn="ctr">
              <a:defRPr sz="1200"/>
            </a:lvl1pPr>
          </a:lstStyle>
          <a:p>
            <a:r>
              <a:rPr lang="de-DE"/>
              <a:t>Bild durch Klicken auf Symbol hinzufügen</a:t>
            </a:r>
            <a:endParaRPr lang="de-CH"/>
          </a:p>
        </p:txBody>
      </p:sp>
      <p:sp>
        <p:nvSpPr>
          <p:cNvPr id="15" name="Bildplatzhalter 4">
            <a:extLst>
              <a:ext uri="{FF2B5EF4-FFF2-40B4-BE49-F238E27FC236}">
                <a16:creationId xmlns:a16="http://schemas.microsoft.com/office/drawing/2014/main" id="{E1270756-C37F-CF42-14FF-26EB1659AF30}"/>
              </a:ext>
            </a:extLst>
          </p:cNvPr>
          <p:cNvSpPr>
            <a:spLocks noGrp="1"/>
          </p:cNvSpPr>
          <p:nvPr>
            <p:ph type="pic" sz="quarter" idx="18"/>
          </p:nvPr>
        </p:nvSpPr>
        <p:spPr>
          <a:xfrm>
            <a:off x="4124325" y="4400550"/>
            <a:ext cx="3943351" cy="2457450"/>
          </a:xfrm>
          <a:noFill/>
        </p:spPr>
        <p:txBody>
          <a:bodyPr tIns="720000" anchor="ctr"/>
          <a:lstStyle>
            <a:lvl1pPr algn="ctr">
              <a:defRPr sz="1200"/>
            </a:lvl1pPr>
          </a:lstStyle>
          <a:p>
            <a:r>
              <a:rPr lang="de-DE"/>
              <a:t>Bild durch Klicken auf Symbol hinzufügen</a:t>
            </a:r>
            <a:endParaRPr lang="de-CH"/>
          </a:p>
        </p:txBody>
      </p:sp>
      <p:sp>
        <p:nvSpPr>
          <p:cNvPr id="16" name="Bildplatzhalter 4">
            <a:extLst>
              <a:ext uri="{FF2B5EF4-FFF2-40B4-BE49-F238E27FC236}">
                <a16:creationId xmlns:a16="http://schemas.microsoft.com/office/drawing/2014/main" id="{013AFADD-475D-E10D-4B1E-C27ED59F49B5}"/>
              </a:ext>
            </a:extLst>
          </p:cNvPr>
          <p:cNvSpPr>
            <a:spLocks noGrp="1"/>
          </p:cNvSpPr>
          <p:nvPr>
            <p:ph type="pic" sz="quarter" idx="19"/>
          </p:nvPr>
        </p:nvSpPr>
        <p:spPr>
          <a:xfrm>
            <a:off x="8248650" y="4400550"/>
            <a:ext cx="3943351" cy="2457450"/>
          </a:xfrm>
          <a:no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162220567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esen weis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69"/>
            <a:ext cx="9831387" cy="5907794"/>
          </a:xfrm>
        </p:spPr>
        <p:txBody>
          <a:bodyPr bIns="0"/>
          <a:lstStyle>
            <a:lvl1pPr>
              <a:lnSpc>
                <a:spcPct val="92000"/>
              </a:lnSpc>
              <a:defRPr sz="9600" b="1"/>
            </a:lvl1pPr>
          </a:lstStyle>
          <a:p>
            <a:r>
              <a:rPr lang="de-CH"/>
              <a:t>These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pic>
        <p:nvPicPr>
          <p:cNvPr id="11" name="Grafik 10">
            <a:extLst>
              <a:ext uri="{FF2B5EF4-FFF2-40B4-BE49-F238E27FC236}">
                <a16:creationId xmlns:a16="http://schemas.microsoft.com/office/drawing/2014/main" id="{B6F265E5-2E9A-3357-69F7-6A13A3CCB8B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Tree>
    <p:extLst>
      <p:ext uri="{BB962C8B-B14F-4D97-AF65-F5344CB8AC3E}">
        <p14:creationId xmlns:p14="http://schemas.microsoft.com/office/powerpoint/2010/main" val="30495213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schwarz mit Bild">
    <p:bg>
      <p:bgPr>
        <a:solidFill>
          <a:schemeClr val="tx1"/>
        </a:solidFill>
        <a:effectLst/>
      </p:bgPr>
    </p:bg>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73479CA7-7A0B-EC2B-B825-D20B80A54105}"/>
              </a:ext>
            </a:extLst>
          </p:cNvPr>
          <p:cNvSpPr>
            <a:spLocks noGrp="1"/>
          </p:cNvSpPr>
          <p:nvPr>
            <p:ph type="pic" sz="quarter" idx="13"/>
          </p:nvPr>
        </p:nvSpPr>
        <p:spPr>
          <a:xfrm>
            <a:off x="0" y="0"/>
            <a:ext cx="12193200" cy="6858000"/>
          </a:xfrm>
          <a:custGeom>
            <a:avLst/>
            <a:gdLst>
              <a:gd name="connsiteX0" fmla="*/ 551384 w 12193200"/>
              <a:gd name="connsiteY0" fmla="*/ 3861048 h 6858000"/>
              <a:gd name="connsiteX1" fmla="*/ 551384 w 12193200"/>
              <a:gd name="connsiteY1" fmla="*/ 6381048 h 6858000"/>
              <a:gd name="connsiteX2" fmla="*/ 11567384 w 12193200"/>
              <a:gd name="connsiteY2" fmla="*/ 6381048 h 6858000"/>
              <a:gd name="connsiteX3" fmla="*/ 11567384 w 12193200"/>
              <a:gd name="connsiteY3" fmla="*/ 3861048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551384" y="3861048"/>
                </a:moveTo>
                <a:lnTo>
                  <a:pt x="551384" y="6381048"/>
                </a:lnTo>
                <a:lnTo>
                  <a:pt x="11567384" y="6381048"/>
                </a:lnTo>
                <a:lnTo>
                  <a:pt x="11567384" y="3861048"/>
                </a:lnTo>
                <a:close/>
                <a:moveTo>
                  <a:pt x="0" y="0"/>
                </a:moveTo>
                <a:lnTo>
                  <a:pt x="12193200" y="0"/>
                </a:lnTo>
                <a:lnTo>
                  <a:pt x="12193200" y="6858000"/>
                </a:lnTo>
                <a:lnTo>
                  <a:pt x="0" y="6858000"/>
                </a:lnTo>
                <a:close/>
              </a:path>
            </a:pathLst>
          </a:custGeom>
          <a:noFill/>
        </p:spPr>
        <p:txBody>
          <a:bodyPr wrap="square" tIns="2520000" anchor="t" anchorCtr="0">
            <a:noAutofit/>
          </a:bodyPr>
          <a:lstStyle>
            <a:lvl1pPr algn="ctr">
              <a:defRPr sz="1200">
                <a:solidFill>
                  <a:schemeClr val="bg1"/>
                </a:solidFill>
              </a:defRPr>
            </a:lvl1pPr>
          </a:lstStyle>
          <a:p>
            <a:r>
              <a:rPr lang="de-DE"/>
              <a:t>Bild durch Klicken auf Symbol hinzufügen</a:t>
            </a: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9" name="Untertitel 2">
            <a:extLst>
              <a:ext uri="{FF2B5EF4-FFF2-40B4-BE49-F238E27FC236}">
                <a16:creationId xmlns:a16="http://schemas.microsoft.com/office/drawing/2014/main" id="{4BA1426D-86A6-6EAE-9E3E-656A500AE816}"/>
              </a:ext>
            </a:extLst>
          </p:cNvPr>
          <p:cNvSpPr>
            <a:spLocks noGrp="1"/>
          </p:cNvSpPr>
          <p:nvPr>
            <p:ph type="subTitle" idx="1" hasCustomPrompt="1"/>
          </p:nvPr>
        </p:nvSpPr>
        <p:spPr>
          <a:xfrm>
            <a:off x="6456041" y="4160950"/>
            <a:ext cx="4871956" cy="1918667"/>
          </a:xfrm>
          <a:noFill/>
        </p:spPr>
        <p:txBody>
          <a:bodyPr lIns="0" bIns="36000" anchor="ct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cxnSp>
        <p:nvCxnSpPr>
          <p:cNvPr id="5" name="Gerade Verbindung 9">
            <a:extLst>
              <a:ext uri="{FF2B5EF4-FFF2-40B4-BE49-F238E27FC236}">
                <a16:creationId xmlns:a16="http://schemas.microsoft.com/office/drawing/2014/main" id="{897B84FE-07F1-6705-8C1E-0886F4585C74}"/>
              </a:ext>
            </a:extLst>
          </p:cNvPr>
          <p:cNvCxnSpPr>
            <a:cxnSpLocks/>
          </p:cNvCxnSpPr>
          <p:nvPr userDrawn="1"/>
        </p:nvCxnSpPr>
        <p:spPr>
          <a:xfrm>
            <a:off x="5735960" y="4160950"/>
            <a:ext cx="0" cy="191866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126D19CE-D073-C74F-34C0-31926047742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609"/>
          <a:stretch/>
        </p:blipFill>
        <p:spPr>
          <a:xfrm>
            <a:off x="728662" y="4830912"/>
            <a:ext cx="4093541" cy="566069"/>
          </a:xfrm>
          <a:prstGeom prst="rect">
            <a:avLst/>
          </a:prstGeom>
        </p:spPr>
      </p:pic>
    </p:spTree>
    <p:extLst>
      <p:ext uri="{BB962C8B-B14F-4D97-AF65-F5344CB8AC3E}">
        <p14:creationId xmlns:p14="http://schemas.microsoft.com/office/powerpoint/2010/main" val="2542595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esen schwarz">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69"/>
            <a:ext cx="9831387" cy="5907794"/>
          </a:xfrm>
        </p:spPr>
        <p:txBody>
          <a:bodyPr bIns="0"/>
          <a:lstStyle>
            <a:lvl1pPr>
              <a:lnSpc>
                <a:spcPct val="92000"/>
              </a:lnSpc>
              <a:defRPr sz="9600" b="1">
                <a:solidFill>
                  <a:schemeClr val="bg1"/>
                </a:solidFill>
              </a:defRPr>
            </a:lvl1pPr>
          </a:lstStyle>
          <a:p>
            <a:r>
              <a:rPr lang="de-CH"/>
              <a:t>These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pic>
        <p:nvPicPr>
          <p:cNvPr id="3" name="Grafik 2">
            <a:extLst>
              <a:ext uri="{FF2B5EF4-FFF2-40B4-BE49-F238E27FC236}">
                <a16:creationId xmlns:a16="http://schemas.microsoft.com/office/drawing/2014/main" id="{CE3702A3-ABD7-CA71-2692-164F2827F9E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99600" y="291600"/>
            <a:ext cx="370549" cy="320400"/>
          </a:xfrm>
          <a:prstGeom prst="rect">
            <a:avLst/>
          </a:prstGeom>
        </p:spPr>
      </p:pic>
    </p:spTree>
    <p:extLst>
      <p:ext uri="{BB962C8B-B14F-4D97-AF65-F5344CB8AC3E}">
        <p14:creationId xmlns:p14="http://schemas.microsoft.com/office/powerpoint/2010/main" val="127263273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esen grün/weiss">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69"/>
            <a:ext cx="10839450" cy="5907794"/>
          </a:xfrm>
        </p:spPr>
        <p:txBody>
          <a:bodyPr bIns="0" anchor="ctr"/>
          <a:lstStyle>
            <a:lvl1pPr algn="ctr">
              <a:lnSpc>
                <a:spcPct val="92000"/>
              </a:lnSpc>
              <a:tabLst>
                <a:tab pos="5019675" algn="l"/>
              </a:tabLst>
              <a:defRPr sz="9600" b="1">
                <a:solidFill>
                  <a:schemeClr val="tx1"/>
                </a:solidFill>
                <a:highlight>
                  <a:srgbClr val="FFFFFF"/>
                </a:highlight>
              </a:defRPr>
            </a:lvl1pPr>
          </a:lstStyle>
          <a:p>
            <a:r>
              <a:rPr lang="de-CH"/>
              <a:t>These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pic>
        <p:nvPicPr>
          <p:cNvPr id="3" name="Grafik 2">
            <a:extLst>
              <a:ext uri="{FF2B5EF4-FFF2-40B4-BE49-F238E27FC236}">
                <a16:creationId xmlns:a16="http://schemas.microsoft.com/office/drawing/2014/main" id="{CE3702A3-ABD7-CA71-2692-164F2827F9E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99600" y="291600"/>
            <a:ext cx="370549" cy="320400"/>
          </a:xfrm>
          <a:prstGeom prst="rect">
            <a:avLst/>
          </a:prstGeom>
        </p:spPr>
      </p:pic>
    </p:spTree>
    <p:extLst>
      <p:ext uri="{BB962C8B-B14F-4D97-AF65-F5344CB8AC3E}">
        <p14:creationId xmlns:p14="http://schemas.microsoft.com/office/powerpoint/2010/main" val="11982616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esen grün/schwarz">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69"/>
            <a:ext cx="10839450" cy="5907794"/>
          </a:xfrm>
        </p:spPr>
        <p:txBody>
          <a:bodyPr bIns="0" anchor="ctr"/>
          <a:lstStyle>
            <a:lvl1pPr algn="ctr">
              <a:lnSpc>
                <a:spcPct val="92000"/>
              </a:lnSpc>
              <a:tabLst>
                <a:tab pos="5019675" algn="l"/>
              </a:tabLst>
              <a:defRPr sz="9600" b="1">
                <a:solidFill>
                  <a:schemeClr val="bg1"/>
                </a:solidFill>
                <a:highlight>
                  <a:srgbClr val="000000"/>
                </a:highlight>
              </a:defRPr>
            </a:lvl1pPr>
          </a:lstStyle>
          <a:p>
            <a:r>
              <a:rPr lang="de-CH"/>
              <a:t>These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pic>
        <p:nvPicPr>
          <p:cNvPr id="3" name="Grafik 2">
            <a:extLst>
              <a:ext uri="{FF2B5EF4-FFF2-40B4-BE49-F238E27FC236}">
                <a16:creationId xmlns:a16="http://schemas.microsoft.com/office/drawing/2014/main" id="{CE3702A3-ABD7-CA71-2692-164F2827F9E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99600" y="291600"/>
            <a:ext cx="370549" cy="320400"/>
          </a:xfrm>
          <a:prstGeom prst="rect">
            <a:avLst/>
          </a:prstGeom>
        </p:spPr>
      </p:pic>
    </p:spTree>
    <p:extLst>
      <p:ext uri="{BB962C8B-B14F-4D97-AF65-F5344CB8AC3E}">
        <p14:creationId xmlns:p14="http://schemas.microsoft.com/office/powerpoint/2010/main" val="143534624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esen weiss/grü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69"/>
            <a:ext cx="10839450" cy="5907794"/>
          </a:xfrm>
        </p:spPr>
        <p:txBody>
          <a:bodyPr bIns="0" anchor="ctr"/>
          <a:lstStyle>
            <a:lvl1pPr algn="ctr">
              <a:lnSpc>
                <a:spcPct val="92000"/>
              </a:lnSpc>
              <a:defRPr sz="9600" b="1">
                <a:highlight>
                  <a:srgbClr val="00D628"/>
                </a:highlight>
              </a:defRPr>
            </a:lvl1pPr>
          </a:lstStyle>
          <a:p>
            <a:r>
              <a:rPr lang="de-CH"/>
              <a:t>These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pic>
        <p:nvPicPr>
          <p:cNvPr id="11" name="Grafik 10">
            <a:extLst>
              <a:ext uri="{FF2B5EF4-FFF2-40B4-BE49-F238E27FC236}">
                <a16:creationId xmlns:a16="http://schemas.microsoft.com/office/drawing/2014/main" id="{B6F265E5-2E9A-3357-69F7-6A13A3CCB8B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Tree>
    <p:extLst>
      <p:ext uri="{BB962C8B-B14F-4D97-AF65-F5344CB8AC3E}">
        <p14:creationId xmlns:p14="http://schemas.microsoft.com/office/powerpoint/2010/main" val="195940051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esen blau/weiss">
    <p:bg>
      <p:bgPr>
        <a:solidFill>
          <a:srgbClr val="2855FF"/>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69"/>
            <a:ext cx="10839450" cy="5907794"/>
          </a:xfrm>
        </p:spPr>
        <p:txBody>
          <a:bodyPr bIns="0" anchor="ctr"/>
          <a:lstStyle>
            <a:lvl1pPr algn="ctr">
              <a:lnSpc>
                <a:spcPct val="92000"/>
              </a:lnSpc>
              <a:defRPr sz="9600" b="1">
                <a:highlight>
                  <a:srgbClr val="FFFFFF"/>
                </a:highlight>
              </a:defRPr>
            </a:lvl1pPr>
          </a:lstStyle>
          <a:p>
            <a:r>
              <a:rPr lang="de-CH"/>
              <a:t>These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pic>
        <p:nvPicPr>
          <p:cNvPr id="3" name="Grafik 2">
            <a:extLst>
              <a:ext uri="{FF2B5EF4-FFF2-40B4-BE49-F238E27FC236}">
                <a16:creationId xmlns:a16="http://schemas.microsoft.com/office/drawing/2014/main" id="{8EC4376C-19C1-0BBD-D565-E5FA2A4864E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99600" y="291600"/>
            <a:ext cx="370549" cy="320400"/>
          </a:xfrm>
          <a:prstGeom prst="rect">
            <a:avLst/>
          </a:prstGeom>
        </p:spPr>
      </p:pic>
    </p:spTree>
    <p:extLst>
      <p:ext uri="{BB962C8B-B14F-4D97-AF65-F5344CB8AC3E}">
        <p14:creationId xmlns:p14="http://schemas.microsoft.com/office/powerpoint/2010/main" val="113699475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esen blau/schwarz">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69"/>
            <a:ext cx="10839450" cy="5907794"/>
          </a:xfrm>
        </p:spPr>
        <p:txBody>
          <a:bodyPr bIns="0" anchor="ctr"/>
          <a:lstStyle>
            <a:lvl1pPr algn="ctr">
              <a:lnSpc>
                <a:spcPct val="92000"/>
              </a:lnSpc>
              <a:defRPr sz="9600" b="1">
                <a:solidFill>
                  <a:schemeClr val="bg1"/>
                </a:solidFill>
                <a:highlight>
                  <a:srgbClr val="000000"/>
                </a:highlight>
              </a:defRPr>
            </a:lvl1pPr>
          </a:lstStyle>
          <a:p>
            <a:r>
              <a:rPr lang="de-CH"/>
              <a:t>These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pic>
        <p:nvPicPr>
          <p:cNvPr id="3" name="Grafik 2">
            <a:extLst>
              <a:ext uri="{FF2B5EF4-FFF2-40B4-BE49-F238E27FC236}">
                <a16:creationId xmlns:a16="http://schemas.microsoft.com/office/drawing/2014/main" id="{48B78FCF-172B-84FE-0672-DEBC05A5870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199600" y="291600"/>
            <a:ext cx="370549" cy="320400"/>
          </a:xfrm>
          <a:prstGeom prst="rect">
            <a:avLst/>
          </a:prstGeom>
        </p:spPr>
      </p:pic>
    </p:spTree>
    <p:extLst>
      <p:ext uri="{BB962C8B-B14F-4D97-AF65-F5344CB8AC3E}">
        <p14:creationId xmlns:p14="http://schemas.microsoft.com/office/powerpoint/2010/main" val="3787351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esen weiss/blau">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8663" y="294569"/>
            <a:ext cx="10839450" cy="5907794"/>
          </a:xfrm>
        </p:spPr>
        <p:txBody>
          <a:bodyPr bIns="0" anchor="ctr"/>
          <a:lstStyle>
            <a:lvl1pPr algn="ctr">
              <a:lnSpc>
                <a:spcPct val="92000"/>
              </a:lnSpc>
              <a:defRPr sz="9600" b="1">
                <a:solidFill>
                  <a:schemeClr val="bg1"/>
                </a:solidFill>
                <a:highlight>
                  <a:srgbClr val="2855FF"/>
                </a:highlight>
              </a:defRPr>
            </a:lvl1pPr>
          </a:lstStyle>
          <a:p>
            <a:r>
              <a:rPr lang="de-CH"/>
              <a:t>These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a:xfrm rot="16200000">
            <a:off x="12197692" y="11113"/>
            <a:ext cx="72000" cy="72000"/>
          </a:xfrm>
        </p:spPr>
        <p:txBody>
          <a:bodyPr/>
          <a:lstStyle>
            <a:lvl1pPr>
              <a:defRPr/>
            </a:lvl1pPr>
          </a:lstStyle>
          <a:p>
            <a:r>
              <a:rPr lang="de-DE"/>
              <a:t> </a:t>
            </a:r>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a:xfrm rot="16200000">
            <a:off x="12197692" y="83113"/>
            <a:ext cx="72000" cy="72000"/>
          </a:xfrm>
        </p:spPr>
        <p:txBody>
          <a:bodyPr/>
          <a:lstStyle>
            <a:lvl1pPr>
              <a:defRPr sz="100">
                <a:solidFill>
                  <a:schemeClr val="bg1"/>
                </a:solidFill>
              </a:defRPr>
            </a:lvl1pPr>
          </a:lstStyle>
          <a:p>
            <a:r>
              <a:rPr lang="de-CH"/>
              <a:t>  </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pic>
        <p:nvPicPr>
          <p:cNvPr id="11" name="Grafik 10">
            <a:extLst>
              <a:ext uri="{FF2B5EF4-FFF2-40B4-BE49-F238E27FC236}">
                <a16:creationId xmlns:a16="http://schemas.microsoft.com/office/drawing/2014/main" id="{B6F265E5-2E9A-3357-69F7-6A13A3CCB8B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Tree>
    <p:extLst>
      <p:ext uri="{BB962C8B-B14F-4D97-AF65-F5344CB8AC3E}">
        <p14:creationId xmlns:p14="http://schemas.microsoft.com/office/powerpoint/2010/main" val="170927252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tarbeiter:in">
    <p:bg>
      <p:bgPr>
        <a:solidFill>
          <a:schemeClr val="tx1"/>
        </a:solidFill>
        <a:effectLst/>
      </p:bgPr>
    </p:b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8000"/>
          </a:xfrm>
          <a:solidFill>
            <a:schemeClr val="tx1"/>
          </a:solidFill>
        </p:spPr>
        <p:txBody>
          <a:bodyPr tIns="720000" anchor="ctr"/>
          <a:lstStyle>
            <a:lvl1pPr algn="ctr">
              <a:defRPr sz="1200">
                <a:solidFill>
                  <a:schemeClr val="bg1"/>
                </a:solidFill>
              </a:defRPr>
            </a:lvl1pPr>
          </a:lstStyle>
          <a:p>
            <a:r>
              <a:rPr lang="de-DE"/>
              <a:t>Bild durch Klicken auf Symbol hinzufügen</a:t>
            </a:r>
            <a:endParaRPr lang="de-CH"/>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r>
              <a:rPr lang="de-DE"/>
              <a:t> </a:t>
            </a:r>
            <a:endParaRPr lang="de-CH"/>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  </a:t>
            </a:r>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de-CH" smtClean="0"/>
              <a:pPr/>
              <a:t>‹Nr.›</a:t>
            </a:fld>
            <a:endParaRPr lang="de-CH"/>
          </a:p>
        </p:txBody>
      </p:sp>
      <p:sp>
        <p:nvSpPr>
          <p:cNvPr id="2" name="Titel 1"/>
          <p:cNvSpPr>
            <a:spLocks noGrp="1"/>
          </p:cNvSpPr>
          <p:nvPr>
            <p:ph type="title" hasCustomPrompt="1"/>
          </p:nvPr>
        </p:nvSpPr>
        <p:spPr>
          <a:xfrm>
            <a:off x="728663" y="290513"/>
            <a:ext cx="4247977" cy="2443020"/>
          </a:xfrm>
        </p:spPr>
        <p:txBody>
          <a:bodyPr/>
          <a:lstStyle>
            <a:lvl1pPr>
              <a:defRPr>
                <a:solidFill>
                  <a:schemeClr val="bg1"/>
                </a:solidFill>
              </a:defRPr>
            </a:lvl1pPr>
          </a:lstStyle>
          <a:p>
            <a:r>
              <a:rPr lang="de-CH"/>
              <a:t>Vorname Name</a:t>
            </a:r>
          </a:p>
        </p:txBody>
      </p:sp>
      <p:sp>
        <p:nvSpPr>
          <p:cNvPr id="11" name="Textplatzhalter 10">
            <a:extLst>
              <a:ext uri="{FF2B5EF4-FFF2-40B4-BE49-F238E27FC236}">
                <a16:creationId xmlns:a16="http://schemas.microsoft.com/office/drawing/2014/main" id="{27E3A0CC-7F90-19BD-7F66-489049D54A88}"/>
              </a:ext>
            </a:extLst>
          </p:cNvPr>
          <p:cNvSpPr>
            <a:spLocks noGrp="1"/>
          </p:cNvSpPr>
          <p:nvPr>
            <p:ph type="body" sz="quarter" idx="17" hasCustomPrompt="1"/>
          </p:nvPr>
        </p:nvSpPr>
        <p:spPr>
          <a:xfrm>
            <a:off x="728664" y="3334544"/>
            <a:ext cx="4248472" cy="431800"/>
          </a:xfrm>
        </p:spPr>
        <p:txBody>
          <a:bodyPr/>
          <a:lstStyle>
            <a:lvl1pPr>
              <a:defRPr sz="1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Jobtitel/Funktion</a:t>
            </a:r>
            <a:endParaRPr lang="de-CH"/>
          </a:p>
        </p:txBody>
      </p:sp>
      <p:sp>
        <p:nvSpPr>
          <p:cNvPr id="12" name="Textplatzhalter 10">
            <a:extLst>
              <a:ext uri="{FF2B5EF4-FFF2-40B4-BE49-F238E27FC236}">
                <a16:creationId xmlns:a16="http://schemas.microsoft.com/office/drawing/2014/main" id="{B58A2E86-03BA-B386-BE59-C4CE1C2B0594}"/>
              </a:ext>
            </a:extLst>
          </p:cNvPr>
          <p:cNvSpPr>
            <a:spLocks noGrp="1"/>
          </p:cNvSpPr>
          <p:nvPr>
            <p:ph type="body" sz="quarter" idx="18" hasCustomPrompt="1"/>
          </p:nvPr>
        </p:nvSpPr>
        <p:spPr>
          <a:xfrm>
            <a:off x="728664" y="3927474"/>
            <a:ext cx="4248472" cy="2274889"/>
          </a:xfrm>
        </p:spPr>
        <p:txBody>
          <a:bodyPr/>
          <a:lstStyle>
            <a:lvl1pPr>
              <a:lnSpc>
                <a:spcPct val="106000"/>
              </a:lnSpc>
              <a:defRPr sz="1600" b="0">
                <a:solidFill>
                  <a:schemeClr val="bg1"/>
                </a:solidFill>
              </a:defRPr>
            </a:lvl1pPr>
            <a:lvl2pPr>
              <a:lnSpc>
                <a:spcPct val="106000"/>
              </a:lnSpc>
              <a:defRPr sz="1600">
                <a:solidFill>
                  <a:schemeClr val="bg1"/>
                </a:solidFill>
              </a:defRPr>
            </a:lvl2pPr>
            <a:lvl3pPr>
              <a:lnSpc>
                <a:spcPct val="106000"/>
              </a:lnSpc>
              <a:defRPr sz="1600">
                <a:solidFill>
                  <a:schemeClr val="bg1"/>
                </a:solidFill>
              </a:defRPr>
            </a:lvl3pPr>
            <a:lvl4pPr>
              <a:lnSpc>
                <a:spcPct val="106000"/>
              </a:lnSpc>
              <a:defRPr sz="1600">
                <a:solidFill>
                  <a:schemeClr val="bg1"/>
                </a:solidFill>
              </a:defRPr>
            </a:lvl4pPr>
            <a:lvl5pPr>
              <a:lnSpc>
                <a:spcPct val="106000"/>
              </a:lnSpc>
              <a:defRPr sz="1600">
                <a:solidFill>
                  <a:schemeClr val="bg1"/>
                </a:solidFill>
              </a:defRPr>
            </a:lvl5pPr>
          </a:lstStyle>
          <a:p>
            <a:pPr lvl="0"/>
            <a:r>
              <a:rPr lang="de-DE"/>
              <a:t>Inhalt hinzufügen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51753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a:xfrm rot="16200000">
            <a:off x="12192000" y="76159"/>
            <a:ext cx="72000" cy="72000"/>
          </a:xfrm>
        </p:spPr>
        <p:txBody>
          <a:bodyPr/>
          <a:lstStyle>
            <a:lvl1pPr>
              <a:defRPr sz="100">
                <a:solidFill>
                  <a:schemeClr val="bg1"/>
                </a:solidFill>
              </a:defRPr>
            </a:lvl1pPr>
          </a:lstStyle>
          <a:p>
            <a:r>
              <a:rPr lang="de-DE" noProof="0"/>
              <a:t> </a:t>
            </a:r>
            <a:endParaRPr lang="de-CH" noProof="0"/>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a:xfrm rot="16200000">
            <a:off x="12192000" y="152491"/>
            <a:ext cx="72000" cy="72000"/>
          </a:xfrm>
        </p:spPr>
        <p:txBody>
          <a:bodyPr/>
          <a:lstStyle>
            <a:lvl1pPr>
              <a:defRPr sz="100">
                <a:solidFill>
                  <a:schemeClr val="bg1"/>
                </a:solidFill>
              </a:defRPr>
            </a:lvl1pPr>
          </a:lstStyle>
          <a:p>
            <a:r>
              <a:rPr lang="de-CH" noProof="0"/>
              <a:t>  </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a:xfrm rot="16200000">
            <a:off x="12192000" y="0"/>
            <a:ext cx="72000" cy="72000"/>
          </a:xfrm>
        </p:spPr>
        <p:txBody>
          <a:bodyPr/>
          <a:lstStyle>
            <a:lvl1pPr>
              <a:defRPr sz="100">
                <a:solidFill>
                  <a:schemeClr val="bg1"/>
                </a:solidFill>
              </a:defRPr>
            </a:lvl1pPr>
          </a:lstStyle>
          <a:p>
            <a:r>
              <a:rPr lang="de-CH" noProof="0"/>
              <a:t> </a:t>
            </a:r>
          </a:p>
        </p:txBody>
      </p:sp>
      <p:sp>
        <p:nvSpPr>
          <p:cNvPr id="15" name="Textplatzhalter 14">
            <a:extLst>
              <a:ext uri="{FF2B5EF4-FFF2-40B4-BE49-F238E27FC236}">
                <a16:creationId xmlns:a16="http://schemas.microsoft.com/office/drawing/2014/main" id="{EC2E016A-72F2-0AB3-074A-D0ECDEC73284}"/>
              </a:ext>
            </a:extLst>
          </p:cNvPr>
          <p:cNvSpPr>
            <a:spLocks noGrp="1"/>
          </p:cNvSpPr>
          <p:nvPr>
            <p:ph type="body" sz="quarter" idx="13" hasCustomPrompt="1"/>
          </p:nvPr>
        </p:nvSpPr>
        <p:spPr>
          <a:xfrm>
            <a:off x="728663" y="3199412"/>
            <a:ext cx="1584000" cy="990000"/>
          </a:xfrm>
        </p:spPr>
        <p:txBody>
          <a:bodyPr/>
          <a:lstStyle>
            <a:lvl1pPr>
              <a:lnSpc>
                <a:spcPct val="104000"/>
              </a:lnSpc>
              <a:defRPr sz="1200"/>
            </a:lvl1pPr>
            <a:lvl2pPr>
              <a:lnSpc>
                <a:spcPct val="104000"/>
              </a:lnSpc>
              <a:defRPr sz="1200"/>
            </a:lvl2pPr>
            <a:lvl3pPr>
              <a:lnSpc>
                <a:spcPct val="104000"/>
              </a:lnSpc>
              <a:defRPr sz="1200"/>
            </a:lvl3pPr>
            <a:lvl4pPr>
              <a:lnSpc>
                <a:spcPct val="104000"/>
              </a:lnSpc>
              <a:defRPr sz="1200"/>
            </a:lvl4pPr>
            <a:lvl5pPr>
              <a:lnSpc>
                <a:spcPct val="104000"/>
              </a:lnSpc>
              <a:defRPr sz="1200"/>
            </a:lvl5pPr>
          </a:lstStyle>
          <a:p>
            <a:pPr lvl="0"/>
            <a:r>
              <a:rPr lang="de-DE"/>
              <a:t>Standort</a:t>
            </a:r>
            <a:endParaRPr lang="de-CH"/>
          </a:p>
        </p:txBody>
      </p:sp>
      <p:sp>
        <p:nvSpPr>
          <p:cNvPr id="21" name="Textplatzhalter 14">
            <a:extLst>
              <a:ext uri="{FF2B5EF4-FFF2-40B4-BE49-F238E27FC236}">
                <a16:creationId xmlns:a16="http://schemas.microsoft.com/office/drawing/2014/main" id="{B4848512-6E53-240C-0546-E6F6BD4555FE}"/>
              </a:ext>
            </a:extLst>
          </p:cNvPr>
          <p:cNvSpPr>
            <a:spLocks noGrp="1"/>
          </p:cNvSpPr>
          <p:nvPr>
            <p:ph type="body" sz="quarter" idx="14" hasCustomPrompt="1"/>
          </p:nvPr>
        </p:nvSpPr>
        <p:spPr>
          <a:xfrm>
            <a:off x="2548331" y="3199412"/>
            <a:ext cx="1584000" cy="990000"/>
          </a:xfrm>
        </p:spPr>
        <p:txBody>
          <a:bodyPr/>
          <a:lstStyle>
            <a:lvl1pPr>
              <a:lnSpc>
                <a:spcPct val="104000"/>
              </a:lnSpc>
              <a:defRPr sz="1200"/>
            </a:lvl1pPr>
            <a:lvl2pPr>
              <a:lnSpc>
                <a:spcPct val="104000"/>
              </a:lnSpc>
              <a:defRPr sz="1200"/>
            </a:lvl2pPr>
            <a:lvl3pPr>
              <a:lnSpc>
                <a:spcPct val="104000"/>
              </a:lnSpc>
              <a:defRPr sz="1200"/>
            </a:lvl3pPr>
            <a:lvl4pPr>
              <a:lnSpc>
                <a:spcPct val="104000"/>
              </a:lnSpc>
              <a:defRPr sz="1200"/>
            </a:lvl4pPr>
            <a:lvl5pPr>
              <a:lnSpc>
                <a:spcPct val="104000"/>
              </a:lnSpc>
              <a:defRPr sz="1200"/>
            </a:lvl5pPr>
          </a:lstStyle>
          <a:p>
            <a:pPr lvl="0"/>
            <a:r>
              <a:rPr lang="de-DE"/>
              <a:t>Standort</a:t>
            </a:r>
            <a:endParaRPr lang="de-CH"/>
          </a:p>
        </p:txBody>
      </p:sp>
      <p:sp>
        <p:nvSpPr>
          <p:cNvPr id="22" name="Textplatzhalter 14">
            <a:extLst>
              <a:ext uri="{FF2B5EF4-FFF2-40B4-BE49-F238E27FC236}">
                <a16:creationId xmlns:a16="http://schemas.microsoft.com/office/drawing/2014/main" id="{D93AFC3D-3F13-9270-6DCA-E38208269925}"/>
              </a:ext>
            </a:extLst>
          </p:cNvPr>
          <p:cNvSpPr>
            <a:spLocks noGrp="1"/>
          </p:cNvSpPr>
          <p:nvPr>
            <p:ph type="body" sz="quarter" idx="15" hasCustomPrompt="1"/>
          </p:nvPr>
        </p:nvSpPr>
        <p:spPr>
          <a:xfrm>
            <a:off x="4367999" y="3199412"/>
            <a:ext cx="1584000" cy="990000"/>
          </a:xfrm>
        </p:spPr>
        <p:txBody>
          <a:bodyPr/>
          <a:lstStyle>
            <a:lvl1pPr>
              <a:lnSpc>
                <a:spcPct val="104000"/>
              </a:lnSpc>
              <a:defRPr sz="1200"/>
            </a:lvl1pPr>
            <a:lvl2pPr>
              <a:lnSpc>
                <a:spcPct val="104000"/>
              </a:lnSpc>
              <a:defRPr sz="1200"/>
            </a:lvl2pPr>
            <a:lvl3pPr>
              <a:lnSpc>
                <a:spcPct val="104000"/>
              </a:lnSpc>
              <a:defRPr sz="1200"/>
            </a:lvl3pPr>
            <a:lvl4pPr>
              <a:lnSpc>
                <a:spcPct val="104000"/>
              </a:lnSpc>
              <a:defRPr sz="1200"/>
            </a:lvl4pPr>
            <a:lvl5pPr>
              <a:lnSpc>
                <a:spcPct val="104000"/>
              </a:lnSpc>
              <a:defRPr sz="1200"/>
            </a:lvl5pPr>
          </a:lstStyle>
          <a:p>
            <a:pPr lvl="0"/>
            <a:r>
              <a:rPr lang="de-DE"/>
              <a:t>Standort</a:t>
            </a:r>
            <a:endParaRPr lang="de-CH"/>
          </a:p>
        </p:txBody>
      </p:sp>
      <p:sp>
        <p:nvSpPr>
          <p:cNvPr id="23" name="Textplatzhalter 14">
            <a:extLst>
              <a:ext uri="{FF2B5EF4-FFF2-40B4-BE49-F238E27FC236}">
                <a16:creationId xmlns:a16="http://schemas.microsoft.com/office/drawing/2014/main" id="{29C03A7A-EFE7-40C1-2655-26D1F0059717}"/>
              </a:ext>
            </a:extLst>
          </p:cNvPr>
          <p:cNvSpPr>
            <a:spLocks noGrp="1"/>
          </p:cNvSpPr>
          <p:nvPr>
            <p:ph type="body" sz="quarter" idx="16" hasCustomPrompt="1"/>
          </p:nvPr>
        </p:nvSpPr>
        <p:spPr>
          <a:xfrm>
            <a:off x="728663" y="4693012"/>
            <a:ext cx="1584000" cy="990000"/>
          </a:xfrm>
        </p:spPr>
        <p:txBody>
          <a:bodyPr/>
          <a:lstStyle>
            <a:lvl1pPr>
              <a:lnSpc>
                <a:spcPct val="104000"/>
              </a:lnSpc>
              <a:defRPr sz="1200"/>
            </a:lvl1pPr>
            <a:lvl2pPr>
              <a:lnSpc>
                <a:spcPct val="104000"/>
              </a:lnSpc>
              <a:defRPr sz="1200"/>
            </a:lvl2pPr>
            <a:lvl3pPr>
              <a:lnSpc>
                <a:spcPct val="104000"/>
              </a:lnSpc>
              <a:defRPr sz="1200"/>
            </a:lvl3pPr>
            <a:lvl4pPr>
              <a:lnSpc>
                <a:spcPct val="104000"/>
              </a:lnSpc>
              <a:defRPr sz="1200"/>
            </a:lvl4pPr>
            <a:lvl5pPr>
              <a:lnSpc>
                <a:spcPct val="104000"/>
              </a:lnSpc>
              <a:defRPr sz="1200"/>
            </a:lvl5pPr>
          </a:lstStyle>
          <a:p>
            <a:pPr lvl="0"/>
            <a:r>
              <a:rPr lang="de-DE"/>
              <a:t>Standort</a:t>
            </a:r>
            <a:endParaRPr lang="de-CH"/>
          </a:p>
        </p:txBody>
      </p:sp>
      <p:sp>
        <p:nvSpPr>
          <p:cNvPr id="24" name="Textplatzhalter 14">
            <a:extLst>
              <a:ext uri="{FF2B5EF4-FFF2-40B4-BE49-F238E27FC236}">
                <a16:creationId xmlns:a16="http://schemas.microsoft.com/office/drawing/2014/main" id="{D7901A61-E6B1-C6C0-E29E-CDA77F1A1357}"/>
              </a:ext>
            </a:extLst>
          </p:cNvPr>
          <p:cNvSpPr>
            <a:spLocks noGrp="1"/>
          </p:cNvSpPr>
          <p:nvPr>
            <p:ph type="body" sz="quarter" idx="17" hasCustomPrompt="1"/>
          </p:nvPr>
        </p:nvSpPr>
        <p:spPr>
          <a:xfrm>
            <a:off x="2548331" y="4693012"/>
            <a:ext cx="1584000" cy="990000"/>
          </a:xfrm>
        </p:spPr>
        <p:txBody>
          <a:bodyPr/>
          <a:lstStyle>
            <a:lvl1pPr>
              <a:lnSpc>
                <a:spcPct val="104000"/>
              </a:lnSpc>
              <a:defRPr sz="1200"/>
            </a:lvl1pPr>
            <a:lvl2pPr>
              <a:lnSpc>
                <a:spcPct val="104000"/>
              </a:lnSpc>
              <a:defRPr sz="1200"/>
            </a:lvl2pPr>
            <a:lvl3pPr>
              <a:lnSpc>
                <a:spcPct val="104000"/>
              </a:lnSpc>
              <a:defRPr sz="1200"/>
            </a:lvl3pPr>
            <a:lvl4pPr>
              <a:lnSpc>
                <a:spcPct val="104000"/>
              </a:lnSpc>
              <a:defRPr sz="1200"/>
            </a:lvl4pPr>
            <a:lvl5pPr>
              <a:lnSpc>
                <a:spcPct val="104000"/>
              </a:lnSpc>
              <a:defRPr sz="1200"/>
            </a:lvl5pPr>
          </a:lstStyle>
          <a:p>
            <a:pPr lvl="0"/>
            <a:r>
              <a:rPr lang="de-DE"/>
              <a:t>Standort</a:t>
            </a:r>
            <a:endParaRPr lang="de-CH"/>
          </a:p>
        </p:txBody>
      </p:sp>
      <p:sp>
        <p:nvSpPr>
          <p:cNvPr id="25" name="Textplatzhalter 14">
            <a:extLst>
              <a:ext uri="{FF2B5EF4-FFF2-40B4-BE49-F238E27FC236}">
                <a16:creationId xmlns:a16="http://schemas.microsoft.com/office/drawing/2014/main" id="{C093B6CF-C3B2-45F0-AFEB-09DE351BF034}"/>
              </a:ext>
            </a:extLst>
          </p:cNvPr>
          <p:cNvSpPr>
            <a:spLocks noGrp="1"/>
          </p:cNvSpPr>
          <p:nvPr>
            <p:ph type="body" sz="quarter" idx="18" hasCustomPrompt="1"/>
          </p:nvPr>
        </p:nvSpPr>
        <p:spPr>
          <a:xfrm>
            <a:off x="4367999" y="4693012"/>
            <a:ext cx="1584000" cy="990000"/>
          </a:xfrm>
        </p:spPr>
        <p:txBody>
          <a:bodyPr/>
          <a:lstStyle>
            <a:lvl1pPr>
              <a:lnSpc>
                <a:spcPct val="104000"/>
              </a:lnSpc>
              <a:defRPr sz="1200"/>
            </a:lvl1pPr>
            <a:lvl2pPr>
              <a:lnSpc>
                <a:spcPct val="104000"/>
              </a:lnSpc>
              <a:defRPr sz="1200"/>
            </a:lvl2pPr>
            <a:lvl3pPr>
              <a:lnSpc>
                <a:spcPct val="104000"/>
              </a:lnSpc>
              <a:defRPr sz="1200"/>
            </a:lvl3pPr>
            <a:lvl4pPr>
              <a:lnSpc>
                <a:spcPct val="104000"/>
              </a:lnSpc>
              <a:defRPr sz="1200"/>
            </a:lvl4pPr>
            <a:lvl5pPr>
              <a:lnSpc>
                <a:spcPct val="104000"/>
              </a:lnSpc>
              <a:defRPr sz="1200"/>
            </a:lvl5pPr>
          </a:lstStyle>
          <a:p>
            <a:pPr lvl="0"/>
            <a:r>
              <a:rPr lang="de-DE"/>
              <a:t>Standort</a:t>
            </a:r>
            <a:endParaRPr lang="de-CH"/>
          </a:p>
        </p:txBody>
      </p:sp>
      <p:sp>
        <p:nvSpPr>
          <p:cNvPr id="28" name="Textplatzhalter 14">
            <a:extLst>
              <a:ext uri="{FF2B5EF4-FFF2-40B4-BE49-F238E27FC236}">
                <a16:creationId xmlns:a16="http://schemas.microsoft.com/office/drawing/2014/main" id="{AEBA9F3B-E61F-4D82-B876-C78AEFFAEF39}"/>
              </a:ext>
            </a:extLst>
          </p:cNvPr>
          <p:cNvSpPr>
            <a:spLocks noGrp="1"/>
          </p:cNvSpPr>
          <p:nvPr>
            <p:ph type="body" sz="quarter" idx="19" hasCustomPrompt="1"/>
          </p:nvPr>
        </p:nvSpPr>
        <p:spPr>
          <a:xfrm>
            <a:off x="730027" y="672000"/>
            <a:ext cx="2340000" cy="1080000"/>
          </a:xfrm>
        </p:spPr>
        <p:txBody>
          <a:bodyPr/>
          <a:lstStyle>
            <a:lvl1pPr>
              <a:lnSpc>
                <a:spcPct val="104000"/>
              </a:lnSpc>
              <a:defRPr sz="1400"/>
            </a:lvl1pPr>
            <a:lvl2pPr>
              <a:lnSpc>
                <a:spcPct val="104000"/>
              </a:lnSpc>
              <a:defRPr sz="1400"/>
            </a:lvl2pPr>
            <a:lvl3pPr>
              <a:lnSpc>
                <a:spcPct val="104000"/>
              </a:lnSpc>
              <a:defRPr sz="1400"/>
            </a:lvl3pPr>
            <a:lvl4pPr>
              <a:lnSpc>
                <a:spcPct val="104000"/>
              </a:lnSpc>
              <a:defRPr sz="1400"/>
            </a:lvl4pPr>
            <a:lvl5pPr>
              <a:lnSpc>
                <a:spcPct val="104000"/>
              </a:lnSpc>
              <a:defRPr sz="1400"/>
            </a:lvl5pPr>
          </a:lstStyle>
          <a:p>
            <a:pPr lvl="0"/>
            <a:r>
              <a:rPr lang="de-DE"/>
              <a:t>Vorname Name</a:t>
            </a:r>
            <a:endParaRPr lang="de-CH"/>
          </a:p>
        </p:txBody>
      </p:sp>
      <p:sp>
        <p:nvSpPr>
          <p:cNvPr id="29" name="Textplatzhalter 14">
            <a:extLst>
              <a:ext uri="{FF2B5EF4-FFF2-40B4-BE49-F238E27FC236}">
                <a16:creationId xmlns:a16="http://schemas.microsoft.com/office/drawing/2014/main" id="{2745456C-49E5-255A-DF23-B81C7CC63970}"/>
              </a:ext>
            </a:extLst>
          </p:cNvPr>
          <p:cNvSpPr>
            <a:spLocks noGrp="1"/>
          </p:cNvSpPr>
          <p:nvPr>
            <p:ph type="body" sz="quarter" idx="20" hasCustomPrompt="1"/>
          </p:nvPr>
        </p:nvSpPr>
        <p:spPr>
          <a:xfrm>
            <a:off x="3470676" y="672000"/>
            <a:ext cx="2340000" cy="1080000"/>
          </a:xfrm>
        </p:spPr>
        <p:txBody>
          <a:bodyPr/>
          <a:lstStyle>
            <a:lvl1pPr>
              <a:lnSpc>
                <a:spcPct val="104000"/>
              </a:lnSpc>
              <a:defRPr sz="1400"/>
            </a:lvl1pPr>
            <a:lvl2pPr>
              <a:lnSpc>
                <a:spcPct val="104000"/>
              </a:lnSpc>
              <a:defRPr sz="1400"/>
            </a:lvl2pPr>
            <a:lvl3pPr>
              <a:lnSpc>
                <a:spcPct val="104000"/>
              </a:lnSpc>
              <a:defRPr sz="1400"/>
            </a:lvl3pPr>
            <a:lvl4pPr>
              <a:lnSpc>
                <a:spcPct val="104000"/>
              </a:lnSpc>
              <a:defRPr sz="1400"/>
            </a:lvl4pPr>
            <a:lvl5pPr>
              <a:lnSpc>
                <a:spcPct val="104000"/>
              </a:lnSpc>
              <a:defRPr sz="1400"/>
            </a:lvl5pPr>
          </a:lstStyle>
          <a:p>
            <a:pPr lvl="0"/>
            <a:r>
              <a:rPr lang="de-DE"/>
              <a:t>Vorname Name</a:t>
            </a:r>
            <a:endParaRPr lang="de-CH"/>
          </a:p>
        </p:txBody>
      </p:sp>
      <p:sp>
        <p:nvSpPr>
          <p:cNvPr id="33" name="Textplatzhalter 14">
            <a:extLst>
              <a:ext uri="{FF2B5EF4-FFF2-40B4-BE49-F238E27FC236}">
                <a16:creationId xmlns:a16="http://schemas.microsoft.com/office/drawing/2014/main" id="{FB98AA85-3AF3-DCB7-2602-EF41D34574A6}"/>
              </a:ext>
            </a:extLst>
          </p:cNvPr>
          <p:cNvSpPr>
            <a:spLocks noGrp="1"/>
          </p:cNvSpPr>
          <p:nvPr>
            <p:ph type="body" sz="quarter" idx="21" hasCustomPrompt="1"/>
          </p:nvPr>
        </p:nvSpPr>
        <p:spPr>
          <a:xfrm>
            <a:off x="728663" y="6083398"/>
            <a:ext cx="8993893" cy="450752"/>
          </a:xfrm>
        </p:spPr>
        <p:txBody>
          <a:bodyPr/>
          <a:lstStyle>
            <a:lvl1pPr>
              <a:lnSpc>
                <a:spcPct val="99000"/>
              </a:lnSpc>
              <a:defRPr sz="900"/>
            </a:lvl1pPr>
            <a:lvl2pPr>
              <a:lnSpc>
                <a:spcPct val="104000"/>
              </a:lnSpc>
              <a:defRPr sz="1200"/>
            </a:lvl2pPr>
            <a:lvl3pPr>
              <a:lnSpc>
                <a:spcPct val="104000"/>
              </a:lnSpc>
              <a:defRPr sz="1200"/>
            </a:lvl3pPr>
            <a:lvl4pPr>
              <a:lnSpc>
                <a:spcPct val="104000"/>
              </a:lnSpc>
              <a:defRPr sz="1200"/>
            </a:lvl4pPr>
            <a:lvl5pPr>
              <a:lnSpc>
                <a:spcPct val="104000"/>
              </a:lnSpc>
              <a:defRPr sz="1200"/>
            </a:lvl5pPr>
          </a:lstStyle>
          <a:p>
            <a:pPr lvl="0"/>
            <a:r>
              <a:rPr lang="de-DE"/>
              <a:t>Disclaimer</a:t>
            </a:r>
            <a:endParaRPr lang="de-CH"/>
          </a:p>
        </p:txBody>
      </p:sp>
      <p:pic>
        <p:nvPicPr>
          <p:cNvPr id="2" name="Grafik 1">
            <a:extLst>
              <a:ext uri="{FF2B5EF4-FFF2-40B4-BE49-F238E27FC236}">
                <a16:creationId xmlns:a16="http://schemas.microsoft.com/office/drawing/2014/main" id="{5A4CDAC2-CB77-A329-AAFB-1BB55C5F8D7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609"/>
          <a:stretch/>
        </p:blipFill>
        <p:spPr>
          <a:xfrm>
            <a:off x="9225098" y="251864"/>
            <a:ext cx="2343015" cy="324000"/>
          </a:xfrm>
          <a:prstGeom prst="rect">
            <a:avLst/>
          </a:prstGeom>
        </p:spPr>
      </p:pic>
    </p:spTree>
    <p:extLst>
      <p:ext uri="{BB962C8B-B14F-4D97-AF65-F5344CB8AC3E}">
        <p14:creationId xmlns:p14="http://schemas.microsoft.com/office/powerpoint/2010/main" val="2232102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a:t>Titel hinzufügen</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r>
              <a:rPr lang="de-DE"/>
              <a:t> </a:t>
            </a:r>
            <a:endParaRPr lang="de-CH"/>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  </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bild 3">
    <p:spTree>
      <p:nvGrpSpPr>
        <p:cNvPr id="1" name=""/>
        <p:cNvGrpSpPr/>
        <p:nvPr/>
      </p:nvGrpSpPr>
      <p:grpSpPr>
        <a:xfrm>
          <a:off x="0" y="0"/>
          <a:ext cx="0" cy="0"/>
          <a:chOff x="0" y="0"/>
          <a:chExt cx="0" cy="0"/>
        </a:xfrm>
      </p:grpSpPr>
      <p:pic>
        <p:nvPicPr>
          <p:cNvPr id="13" name="Grafik 12" descr="Ein Bild, das Gras, draußen, farbig, Ball enthält.&#10;&#10;Automatisch generierte Beschreibung">
            <a:extLst>
              <a:ext uri="{FF2B5EF4-FFF2-40B4-BE49-F238E27FC236}">
                <a16:creationId xmlns:a16="http://schemas.microsoft.com/office/drawing/2014/main" id="{E6E2291B-6AE3-646F-7779-3B7D912F7F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46"/>
          <a:stretch/>
        </p:blipFill>
        <p:spPr>
          <a:xfrm>
            <a:off x="0" y="0"/>
            <a:ext cx="12192000" cy="6858000"/>
          </a:xfrm>
          <a:prstGeom prst="rect">
            <a:avLst/>
          </a:prstGeom>
        </p:spPr>
      </p:pic>
      <p:sp>
        <p:nvSpPr>
          <p:cNvPr id="7" name="Freihandform: Form 6">
            <a:extLst>
              <a:ext uri="{FF2B5EF4-FFF2-40B4-BE49-F238E27FC236}">
                <a16:creationId xmlns:a16="http://schemas.microsoft.com/office/drawing/2014/main" id="{E94CF310-1778-ADEB-12F7-52FFAA2E391E}"/>
              </a:ext>
            </a:extLst>
          </p:cNvPr>
          <p:cNvSpPr/>
          <p:nvPr userDrawn="1"/>
        </p:nvSpPr>
        <p:spPr>
          <a:xfrm>
            <a:off x="551384" y="3861048"/>
            <a:ext cx="11016000" cy="2520000"/>
          </a:xfrm>
          <a:custGeom>
            <a:avLst/>
            <a:gdLst>
              <a:gd name="connsiteX0" fmla="*/ 0 w 11016000"/>
              <a:gd name="connsiteY0" fmla="*/ 0 h 2520000"/>
              <a:gd name="connsiteX1" fmla="*/ 11016000 w 11016000"/>
              <a:gd name="connsiteY1" fmla="*/ 0 h 2520000"/>
              <a:gd name="connsiteX2" fmla="*/ 11016000 w 11016000"/>
              <a:gd name="connsiteY2" fmla="*/ 2520000 h 2520000"/>
              <a:gd name="connsiteX3" fmla="*/ 0 w 11016000"/>
              <a:gd name="connsiteY3" fmla="*/ 2520000 h 2520000"/>
            </a:gdLst>
            <a:ahLst/>
            <a:cxnLst>
              <a:cxn ang="0">
                <a:pos x="connsiteX0" y="connsiteY0"/>
              </a:cxn>
              <a:cxn ang="0">
                <a:pos x="connsiteX1" y="connsiteY1"/>
              </a:cxn>
              <a:cxn ang="0">
                <a:pos x="connsiteX2" y="connsiteY2"/>
              </a:cxn>
              <a:cxn ang="0">
                <a:pos x="connsiteX3" y="connsiteY3"/>
              </a:cxn>
            </a:cxnLst>
            <a:rect l="l" t="t" r="r" b="b"/>
            <a:pathLst>
              <a:path w="11016000" h="2520000">
                <a:moveTo>
                  <a:pt x="0" y="0"/>
                </a:moveTo>
                <a:lnTo>
                  <a:pt x="11016000" y="0"/>
                </a:lnTo>
                <a:lnTo>
                  <a:pt x="11016000" y="2520000"/>
                </a:lnTo>
                <a:lnTo>
                  <a:pt x="0" y="252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3" name="Untertitel 2"/>
          <p:cNvSpPr>
            <a:spLocks noGrp="1"/>
          </p:cNvSpPr>
          <p:nvPr>
            <p:ph type="subTitle" idx="1" hasCustomPrompt="1"/>
          </p:nvPr>
        </p:nvSpPr>
        <p:spPr>
          <a:xfrm>
            <a:off x="6456041" y="4160950"/>
            <a:ext cx="4871955" cy="1918667"/>
          </a:xfrm>
          <a:solidFill>
            <a:schemeClr val="bg1"/>
          </a:solidFill>
        </p:spPr>
        <p:txBody>
          <a:bodyPr lIns="0" bIns="36000" anchor="ct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Inhalt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cxnSp>
        <p:nvCxnSpPr>
          <p:cNvPr id="5" name="Gerade Verbindung 9">
            <a:extLst>
              <a:ext uri="{FF2B5EF4-FFF2-40B4-BE49-F238E27FC236}">
                <a16:creationId xmlns:a16="http://schemas.microsoft.com/office/drawing/2014/main" id="{D9D6A7B4-9DD5-B2B8-A01C-C3FBAC72EB36}"/>
              </a:ext>
            </a:extLst>
          </p:cNvPr>
          <p:cNvCxnSpPr>
            <a:cxnSpLocks/>
          </p:cNvCxnSpPr>
          <p:nvPr userDrawn="1"/>
        </p:nvCxnSpPr>
        <p:spPr>
          <a:xfrm>
            <a:off x="5735960" y="4160950"/>
            <a:ext cx="0" cy="19186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BC053188-0CFF-3D1C-CE0D-9AFFB47134D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1609"/>
          <a:stretch/>
        </p:blipFill>
        <p:spPr>
          <a:xfrm>
            <a:off x="728662" y="4830912"/>
            <a:ext cx="4093541" cy="566069"/>
          </a:xfrm>
          <a:prstGeom prst="rect">
            <a:avLst/>
          </a:prstGeom>
        </p:spPr>
      </p:pic>
    </p:spTree>
    <p:extLst>
      <p:ext uri="{BB962C8B-B14F-4D97-AF65-F5344CB8AC3E}">
        <p14:creationId xmlns:p14="http://schemas.microsoft.com/office/powerpoint/2010/main" val="138392426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ur Titel mit 2-Zeil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0"/>
            </a:lvl1pPr>
          </a:lstStyle>
          <a:p>
            <a:r>
              <a:rPr lang="de-CH"/>
              <a:t>Titel hinzufügen</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r>
              <a:rPr lang="de-DE"/>
              <a:t> </a:t>
            </a:r>
            <a:endParaRPr lang="de-CH"/>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  </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8" name="Textplatzhalter 13">
            <a:extLst>
              <a:ext uri="{FF2B5EF4-FFF2-40B4-BE49-F238E27FC236}">
                <a16:creationId xmlns:a16="http://schemas.microsoft.com/office/drawing/2014/main" id="{27B7C3A9-50F3-5304-17FA-067DD102CB3C}"/>
              </a:ext>
            </a:extLst>
          </p:cNvPr>
          <p:cNvSpPr>
            <a:spLocks noGrp="1"/>
          </p:cNvSpPr>
          <p:nvPr>
            <p:ph type="body" sz="quarter" idx="13" hasCustomPrompt="1"/>
          </p:nvPr>
        </p:nvSpPr>
        <p:spPr>
          <a:xfrm>
            <a:off x="728663" y="781050"/>
            <a:ext cx="9831387" cy="971550"/>
          </a:xfrm>
        </p:spPr>
        <p:txBody>
          <a:bodyPr/>
          <a:lstStyle>
            <a:lvl1pPr>
              <a:defRPr sz="3500" b="1"/>
            </a:lvl1pPr>
          </a:lstStyle>
          <a:p>
            <a:pPr lvl="0"/>
            <a:r>
              <a:rPr lang="de-CH"/>
              <a:t>Untertitel hinzufügen</a:t>
            </a:r>
          </a:p>
        </p:txBody>
      </p:sp>
    </p:spTree>
    <p:extLst>
      <p:ext uri="{BB962C8B-B14F-4D97-AF65-F5344CB8AC3E}">
        <p14:creationId xmlns:p14="http://schemas.microsoft.com/office/powerpoint/2010/main" val="2078070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r>
              <a:rPr lang="de-DE"/>
              <a:t> </a:t>
            </a:r>
            <a:endParaRPr lang="de-CH"/>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de-CH"/>
              <a:t>  </a:t>
            </a:r>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856DA32F-2DF9-46D4-AE9D-C192F66E6B9C}" type="datetime1">
              <a:rPr lang="de-CH" smtClean="0"/>
              <a:t>21.01.2025</a:t>
            </a:fld>
            <a:endParaRPr lang="de-CH"/>
          </a:p>
        </p:txBody>
      </p:sp>
      <p:sp>
        <p:nvSpPr>
          <p:cNvPr id="8" name="Fußzeilenplatzhalter 7"/>
          <p:cNvSpPr>
            <a:spLocks noGrp="1"/>
          </p:cNvSpPr>
          <p:nvPr>
            <p:ph type="ftr" sz="quarter" idx="11"/>
          </p:nvPr>
        </p:nvSpPr>
        <p:spPr/>
        <p:txBody>
          <a:body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10" name="Untertitel 2">
            <a:extLst>
              <a:ext uri="{FF2B5EF4-FFF2-40B4-BE49-F238E27FC236}">
                <a16:creationId xmlns:a16="http://schemas.microsoft.com/office/drawing/2014/main" id="{95A0228E-D370-4063-BEFA-FCC66521E3B1}"/>
              </a:ext>
            </a:extLst>
          </p:cNvPr>
          <p:cNvSpPr>
            <a:spLocks noGrp="1"/>
          </p:cNvSpPr>
          <p:nvPr>
            <p:ph type="subTitle" idx="13" hasCustomPrompt="1"/>
          </p:nvPr>
        </p:nvSpPr>
        <p:spPr>
          <a:xfrm>
            <a:off x="747712" y="260648"/>
            <a:ext cx="9812784" cy="468000"/>
          </a:xfrm>
        </p:spPr>
        <p:txBody>
          <a:bodyPr anchor="b"/>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Untertitel hinzufügen</a:t>
            </a:r>
            <a:endParaRPr lang="de-CH"/>
          </a:p>
        </p:txBody>
      </p:sp>
    </p:spTree>
    <p:extLst>
      <p:ext uri="{BB962C8B-B14F-4D97-AF65-F5344CB8AC3E}">
        <p14:creationId xmlns:p14="http://schemas.microsoft.com/office/powerpoint/2010/main" val="3502005938"/>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35012" y="294570"/>
            <a:ext cx="9825038" cy="486480"/>
          </a:xfrm>
        </p:spPr>
        <p:txBody>
          <a:bodyPr/>
          <a:lstStyle>
            <a:lvl1pPr>
              <a:defRPr b="0"/>
            </a:lvl1pPr>
          </a:lstStyle>
          <a:p>
            <a:r>
              <a:rPr lang="de-CH"/>
              <a:t>Titel hinzufügen</a:t>
            </a:r>
          </a:p>
        </p:txBody>
      </p:sp>
      <p:sp>
        <p:nvSpPr>
          <p:cNvPr id="3" name="Inhaltsplatzhalter 2"/>
          <p:cNvSpPr>
            <a:spLocks noGrp="1"/>
          </p:cNvSpPr>
          <p:nvPr>
            <p:ph idx="1" hasCustomPrompt="1"/>
          </p:nvPr>
        </p:nvSpPr>
        <p:spPr/>
        <p:txBody>
          <a:bodyPr/>
          <a:lstStyle>
            <a:lvl1pPr>
              <a:defRPr sz="3000"/>
            </a:lvl1pPr>
            <a:lvl2pPr marL="378000" indent="-378000">
              <a:defRPr sz="3000"/>
            </a:lvl2pPr>
            <a:lvl3pPr marL="756000" indent="-378000">
              <a:defRPr sz="3000"/>
            </a:lvl3pPr>
            <a:lvl4pPr marL="1134000" indent="-378000">
              <a:defRPr sz="3000"/>
            </a:lvl4pPr>
            <a:lvl5pPr marL="1512000" indent="-378000">
              <a:defRPr sz="3000"/>
            </a:lvl5pPr>
          </a:lstStyle>
          <a:p>
            <a:pPr lvl="0"/>
            <a:r>
              <a:rPr lang="de-DE"/>
              <a:t>Inhalt hinzufügen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rot="16200000">
            <a:off x="12192000" y="0"/>
            <a:ext cx="72000" cy="72000"/>
          </a:xfrm>
        </p:spPr>
        <p:txBody>
          <a:bodyPr/>
          <a:lstStyle>
            <a:lvl1pPr algn="l">
              <a:defRPr sz="100">
                <a:solidFill>
                  <a:schemeClr val="tx1"/>
                </a:solidFill>
              </a:defRPr>
            </a:lvl1pPr>
          </a:lstStyle>
          <a:p>
            <a:r>
              <a:rPr lang="de-DE"/>
              <a:t> </a:t>
            </a:r>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rot="16200000">
            <a:off x="12192000" y="72000"/>
            <a:ext cx="72000" cy="72000"/>
          </a:xfrm>
        </p:spPr>
        <p:txBody>
          <a:bodyPr/>
          <a:lstStyle>
            <a:lvl1pPr>
              <a:defRPr sz="100"/>
            </a:lvl1pPr>
          </a:lstStyle>
          <a:p>
            <a:r>
              <a:rPr lang="de-CH"/>
              <a:t>  </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4" name="Textplatzhalter 13">
            <a:extLst>
              <a:ext uri="{FF2B5EF4-FFF2-40B4-BE49-F238E27FC236}">
                <a16:creationId xmlns:a16="http://schemas.microsoft.com/office/drawing/2014/main" id="{F938E8F0-2901-DC7D-5692-E07116D3F51B}"/>
              </a:ext>
            </a:extLst>
          </p:cNvPr>
          <p:cNvSpPr>
            <a:spLocks noGrp="1"/>
          </p:cNvSpPr>
          <p:nvPr>
            <p:ph type="body" sz="quarter" idx="13" hasCustomPrompt="1"/>
          </p:nvPr>
        </p:nvSpPr>
        <p:spPr>
          <a:xfrm>
            <a:off x="728663" y="781050"/>
            <a:ext cx="9831387" cy="486000"/>
          </a:xfrm>
        </p:spPr>
        <p:txBody>
          <a:bodyPr/>
          <a:lstStyle>
            <a:lvl1pPr>
              <a:defRPr sz="3500" b="1"/>
            </a:lvl1pPr>
          </a:lstStyle>
          <a:p>
            <a:pPr lvl="0"/>
            <a:r>
              <a:rPr lang="de-CH"/>
              <a:t>Untertitel hinzufügen</a:t>
            </a:r>
          </a:p>
        </p:txBody>
      </p:sp>
      <p:pic>
        <p:nvPicPr>
          <p:cNvPr id="10" name="Grafik 9">
            <a:extLst>
              <a:ext uri="{FF2B5EF4-FFF2-40B4-BE49-F238E27FC236}">
                <a16:creationId xmlns:a16="http://schemas.microsoft.com/office/drawing/2014/main" id="{F164E7E9-6509-270C-0BA4-32D0E77ED9C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99600" y="291600"/>
            <a:ext cx="370550" cy="320400"/>
          </a:xfrm>
          <a:prstGeom prst="rect">
            <a:avLst/>
          </a:prstGeom>
        </p:spPr>
      </p:pic>
      <p:sp>
        <p:nvSpPr>
          <p:cNvPr id="13" name="Textplatzhalter 12">
            <a:extLst>
              <a:ext uri="{FF2B5EF4-FFF2-40B4-BE49-F238E27FC236}">
                <a16:creationId xmlns:a16="http://schemas.microsoft.com/office/drawing/2014/main" id="{1CE88AA7-EE05-54F4-2467-C06B81DA53FE}"/>
              </a:ext>
            </a:extLst>
          </p:cNvPr>
          <p:cNvSpPr>
            <a:spLocks noGrp="1"/>
          </p:cNvSpPr>
          <p:nvPr>
            <p:ph type="body" sz="quarter" idx="14" hasCustomPrompt="1"/>
          </p:nvPr>
        </p:nvSpPr>
        <p:spPr>
          <a:xfrm>
            <a:off x="728663" y="6202363"/>
            <a:ext cx="9831387" cy="331787"/>
          </a:xfrm>
        </p:spPr>
        <p:txBody>
          <a:bodyPr anchor="b"/>
          <a:lstStyle>
            <a:lvl1pPr algn="l">
              <a:defRPr sz="1200" b="1"/>
            </a:lvl1pPr>
            <a:lvl2pPr>
              <a:defRPr sz="1200"/>
            </a:lvl2pPr>
            <a:lvl3pPr>
              <a:defRPr sz="1200"/>
            </a:lvl3pPr>
            <a:lvl4pPr>
              <a:defRPr sz="1200"/>
            </a:lvl4pPr>
            <a:lvl5pPr>
              <a:defRPr sz="1200"/>
            </a:lvl5pPr>
          </a:lstStyle>
          <a:p>
            <a:pPr lvl="0"/>
            <a:r>
              <a:rPr lang="de-DE"/>
              <a:t>Inhalt hinzufügen</a:t>
            </a:r>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sse Headline Grün">
    <p:bg>
      <p:bgPr>
        <a:solidFill>
          <a:schemeClr val="accent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1" name="Textplatzhalter 10">
            <a:extLst>
              <a:ext uri="{FF2B5EF4-FFF2-40B4-BE49-F238E27FC236}">
                <a16:creationId xmlns:a16="http://schemas.microsoft.com/office/drawing/2014/main" id="{24AAA800-562D-CD7C-5B39-C7365922F63A}"/>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
        <p:nvSpPr>
          <p:cNvPr id="2" name="Textplatzhalter 8">
            <a:extLst>
              <a:ext uri="{FF2B5EF4-FFF2-40B4-BE49-F238E27FC236}">
                <a16:creationId xmlns:a16="http://schemas.microsoft.com/office/drawing/2014/main" id="{BD28965D-3066-8F60-06B6-FA87EF35D791}"/>
              </a:ext>
            </a:extLst>
          </p:cNvPr>
          <p:cNvSpPr>
            <a:spLocks noGrp="1"/>
          </p:cNvSpPr>
          <p:nvPr>
            <p:ph type="body" sz="quarter" idx="17" hasCustomPrompt="1"/>
          </p:nvPr>
        </p:nvSpPr>
        <p:spPr>
          <a:xfrm>
            <a:off x="11199600" y="291600"/>
            <a:ext cx="367200" cy="320400"/>
          </a:xfrm>
          <a:blipFill>
            <a:blip r:embed="rId2">
              <a:extLst>
                <a:ext uri="{96DAC541-7B7A-43D3-8B79-37D633B846F1}">
                  <asvg:svgBlip xmlns:asvg="http://schemas.microsoft.com/office/drawing/2016/SVG/main" r:embed="rId3"/>
                </a:ext>
              </a:extLst>
            </a:blip>
            <a:stretch>
              <a:fillRect/>
            </a:stretch>
          </a:blipFill>
        </p:spPr>
        <p:txBody>
          <a:bodyPr/>
          <a:lstStyle>
            <a:lvl1pPr>
              <a:defRPr sz="100"/>
            </a:lvl1pPr>
          </a:lstStyle>
          <a:p>
            <a:pPr lvl="0"/>
            <a:r>
              <a:rPr lang="de-DE"/>
              <a:t> </a:t>
            </a:r>
            <a:endParaRPr lang="de-CH"/>
          </a:p>
        </p:txBody>
      </p:sp>
    </p:spTree>
    <p:extLst>
      <p:ext uri="{BB962C8B-B14F-4D97-AF65-F5344CB8AC3E}">
        <p14:creationId xmlns:p14="http://schemas.microsoft.com/office/powerpoint/2010/main" val="205715190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sse Headline mit Bild">
    <p:bg>
      <p:bgPr>
        <a:solidFill>
          <a:schemeClr val="accent2"/>
        </a:solidFill>
        <a:effectLst/>
      </p:bgPr>
    </p:bg>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AE0A2974-199E-2DB1-363B-E25A2B2865BE}"/>
              </a:ext>
            </a:extLst>
          </p:cNvPr>
          <p:cNvSpPr>
            <a:spLocks noGrp="1"/>
          </p:cNvSpPr>
          <p:nvPr>
            <p:ph type="pic" sz="quarter" idx="14" hasCustomPrompt="1"/>
          </p:nvPr>
        </p:nvSpPr>
        <p:spPr>
          <a:xfrm>
            <a:off x="0" y="0"/>
            <a:ext cx="12192000" cy="6858000"/>
          </a:xfrm>
          <a:solidFill>
            <a:schemeClr val="bg1">
              <a:lumMod val="95000"/>
            </a:schemeClr>
          </a:solidFill>
        </p:spPr>
        <p:txBody>
          <a:bodyPr tIns="720000" bIns="0" anchor="t" anchorCtr="0"/>
          <a:lstStyle>
            <a:lvl1pPr algn="ctr">
              <a:defRPr sz="1200"/>
            </a:lvl1pPr>
          </a:lstStyle>
          <a:p>
            <a:r>
              <a:rPr lang="de-DE"/>
              <a:t>Bild durch «Drag &amp; Drop» in den Bildplatzhalter ziehen</a:t>
            </a: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1" name="Textplatzhalter 10">
            <a:extLst>
              <a:ext uri="{FF2B5EF4-FFF2-40B4-BE49-F238E27FC236}">
                <a16:creationId xmlns:a16="http://schemas.microsoft.com/office/drawing/2014/main" id="{24AAA800-562D-CD7C-5B39-C7365922F63A}"/>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
        <p:nvSpPr>
          <p:cNvPr id="5" name="Textplatzhalter 8">
            <a:extLst>
              <a:ext uri="{FF2B5EF4-FFF2-40B4-BE49-F238E27FC236}">
                <a16:creationId xmlns:a16="http://schemas.microsoft.com/office/drawing/2014/main" id="{C1982BB7-DF71-E852-5841-96693156274C}"/>
              </a:ext>
            </a:extLst>
          </p:cNvPr>
          <p:cNvSpPr>
            <a:spLocks noGrp="1"/>
          </p:cNvSpPr>
          <p:nvPr>
            <p:ph type="body" sz="quarter" idx="17" hasCustomPrompt="1"/>
          </p:nvPr>
        </p:nvSpPr>
        <p:spPr>
          <a:xfrm>
            <a:off x="11199600" y="291600"/>
            <a:ext cx="367200" cy="320400"/>
          </a:xfrm>
          <a:blipFill>
            <a:blip r:embed="rId2">
              <a:extLst>
                <a:ext uri="{96DAC541-7B7A-43D3-8B79-37D633B846F1}">
                  <asvg:svgBlip xmlns:asvg="http://schemas.microsoft.com/office/drawing/2016/SVG/main" r:embed="rId3"/>
                </a:ext>
              </a:extLst>
            </a:blip>
            <a:stretch>
              <a:fillRect/>
            </a:stretch>
          </a:blipFill>
        </p:spPr>
        <p:txBody>
          <a:bodyPr/>
          <a:lstStyle>
            <a:lvl1pPr>
              <a:defRPr sz="100"/>
            </a:lvl1pPr>
          </a:lstStyle>
          <a:p>
            <a:pPr lvl="0"/>
            <a:r>
              <a:rPr lang="de-DE"/>
              <a:t> </a:t>
            </a:r>
            <a:endParaRPr lang="de-CH"/>
          </a:p>
        </p:txBody>
      </p:sp>
    </p:spTree>
    <p:extLst>
      <p:ext uri="{BB962C8B-B14F-4D97-AF65-F5344CB8AC3E}">
        <p14:creationId xmlns:p14="http://schemas.microsoft.com/office/powerpoint/2010/main" val="368862349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bild 29">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B0905EA-1DF7-0881-C142-88DCE6863D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1" t="14649" r="6334" b="26"/>
          <a:stretch/>
        </p:blipFill>
        <p:spPr>
          <a:xfrm>
            <a:off x="0" y="2059"/>
            <a:ext cx="12192000" cy="6853881"/>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1" name="Textplatzhalter 10">
            <a:extLst>
              <a:ext uri="{FF2B5EF4-FFF2-40B4-BE49-F238E27FC236}">
                <a16:creationId xmlns:a16="http://schemas.microsoft.com/office/drawing/2014/main" id="{24AAA800-562D-CD7C-5B39-C7365922F63A}"/>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259215805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bild 30">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C2158A8F-8893-56C2-3ACB-152A807B4C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30" r="3106"/>
          <a:stretch/>
        </p:blipFill>
        <p:spPr>
          <a:xfrm>
            <a:off x="-12340" y="0"/>
            <a:ext cx="12204340" cy="6877393"/>
          </a:xfrm>
          <a:prstGeom prst="rect">
            <a:avLst/>
          </a:prstGeom>
        </p:spPr>
      </p:pic>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r>
              <a:rPr lang="de-DE"/>
              <a:t> </a:t>
            </a:r>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  </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1" name="Textplatzhalter 10">
            <a:extLst>
              <a:ext uri="{FF2B5EF4-FFF2-40B4-BE49-F238E27FC236}">
                <a16:creationId xmlns:a16="http://schemas.microsoft.com/office/drawing/2014/main" id="{24AAA800-562D-CD7C-5B39-C7365922F63A}"/>
              </a:ext>
            </a:extLst>
          </p:cNvPr>
          <p:cNvSpPr>
            <a:spLocks noGrp="1"/>
          </p:cNvSpPr>
          <p:nvPr>
            <p:ph type="body" sz="quarter" idx="13" hasCustomPrompt="1"/>
          </p:nvPr>
        </p:nvSpPr>
        <p:spPr>
          <a:xfrm>
            <a:off x="0" y="2674800"/>
            <a:ext cx="12191999" cy="2339975"/>
          </a:xfrm>
        </p:spPr>
        <p:txBody>
          <a:bodyPr/>
          <a:lstStyle>
            <a:lvl1pPr algn="ctr">
              <a:lnSpc>
                <a:spcPct val="92000"/>
              </a:lnSpc>
              <a:defRPr sz="6000" b="1">
                <a:solidFill>
                  <a:schemeClr val="tx1"/>
                </a:solidFill>
                <a:highlight>
                  <a:srgbClr val="FFFFFF"/>
                </a:highlight>
              </a:defRPr>
            </a:lvl1pPr>
            <a:lvl2pPr algn="ctr">
              <a:defRPr sz="6000">
                <a:solidFill>
                  <a:schemeClr val="tx1"/>
                </a:solidFill>
              </a:defRPr>
            </a:lvl2pPr>
            <a:lvl3pPr algn="ctr">
              <a:defRPr sz="6000">
                <a:solidFill>
                  <a:schemeClr val="tx1"/>
                </a:solidFill>
              </a:defRPr>
            </a:lvl3pPr>
            <a:lvl4pPr algn="ctr">
              <a:defRPr sz="6000">
                <a:solidFill>
                  <a:schemeClr val="tx1"/>
                </a:solidFill>
              </a:defRPr>
            </a:lvl4pPr>
            <a:lvl5pPr algn="ctr">
              <a:defRPr sz="6000">
                <a:solidFill>
                  <a:schemeClr val="tx1"/>
                </a:solidFill>
              </a:defRPr>
            </a:lvl5pPr>
          </a:lstStyle>
          <a:p>
            <a:pPr lvl="0"/>
            <a:r>
              <a:rPr lang="de-CH" noProof="0"/>
              <a:t>Grosse Headline </a:t>
            </a:r>
            <a:br>
              <a:rPr lang="de-CH" noProof="0"/>
            </a:br>
            <a:r>
              <a:rPr lang="de-CH" noProof="0"/>
              <a:t>oder Grafik</a:t>
            </a:r>
          </a:p>
        </p:txBody>
      </p:sp>
    </p:spTree>
    <p:extLst>
      <p:ext uri="{BB962C8B-B14F-4D97-AF65-F5344CB8AC3E}">
        <p14:creationId xmlns:p14="http://schemas.microsoft.com/office/powerpoint/2010/main" val="358136426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35012" y="294570"/>
            <a:ext cx="9825038" cy="486000"/>
          </a:xfrm>
          <a:prstGeom prst="rect">
            <a:avLst/>
          </a:prstGeom>
        </p:spPr>
        <p:txBody>
          <a:bodyPr vert="horz" lIns="0" tIns="0" rIns="0" bIns="0" rtlCol="0" anchor="t">
            <a:noAutofit/>
          </a:bodyPr>
          <a:lstStyle/>
          <a:p>
            <a:r>
              <a:rPr lang="de-CH"/>
              <a:t>Titel hinzufügen</a:t>
            </a:r>
          </a:p>
        </p:txBody>
      </p:sp>
      <p:sp>
        <p:nvSpPr>
          <p:cNvPr id="3" name="Textplatzhalter 2"/>
          <p:cNvSpPr>
            <a:spLocks noGrp="1"/>
          </p:cNvSpPr>
          <p:nvPr>
            <p:ph type="body" idx="1"/>
          </p:nvPr>
        </p:nvSpPr>
        <p:spPr>
          <a:xfrm>
            <a:off x="728663" y="1752600"/>
            <a:ext cx="9831387" cy="4449763"/>
          </a:xfrm>
          <a:prstGeom prst="rect">
            <a:avLst/>
          </a:prstGeom>
        </p:spPr>
        <p:txBody>
          <a:bodyPr vert="horz" lIns="0" tIns="0" rIns="0" bIns="0" rtlCol="0">
            <a:noAutofit/>
          </a:body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9370702" y="6379518"/>
            <a:ext cx="1189348" cy="205928"/>
          </a:xfrm>
          <a:prstGeom prst="rect">
            <a:avLst/>
          </a:prstGeom>
        </p:spPr>
        <p:txBody>
          <a:bodyPr vert="horz" lIns="0" tIns="0" rIns="0" bIns="0" rtlCol="0" anchor="t" anchorCtr="0"/>
          <a:lstStyle>
            <a:lvl1pPr algn="r">
              <a:defRPr sz="1200">
                <a:solidFill>
                  <a:schemeClr val="tx1"/>
                </a:solidFill>
              </a:defRPr>
            </a:lvl1pPr>
          </a:lstStyle>
          <a:p>
            <a:r>
              <a:rPr lang="de-DE"/>
              <a:t> </a:t>
            </a:r>
            <a:endParaRPr lang="de-CH"/>
          </a:p>
        </p:txBody>
      </p:sp>
      <p:sp>
        <p:nvSpPr>
          <p:cNvPr id="5" name="Fußzeilenplatzhalter 4"/>
          <p:cNvSpPr>
            <a:spLocks noGrp="1"/>
          </p:cNvSpPr>
          <p:nvPr>
            <p:ph type="ftr" sz="quarter" idx="3"/>
          </p:nvPr>
        </p:nvSpPr>
        <p:spPr>
          <a:xfrm>
            <a:off x="728663" y="6379518"/>
            <a:ext cx="8031633" cy="205928"/>
          </a:xfrm>
          <a:prstGeom prst="rect">
            <a:avLst/>
          </a:prstGeom>
        </p:spPr>
        <p:txBody>
          <a:bodyPr vert="horz" lIns="0" tIns="0" rIns="0" bIns="0" rtlCol="0" anchor="t" anchorCtr="0"/>
          <a:lstStyle>
            <a:lvl1pPr algn="l">
              <a:defRPr sz="1200">
                <a:solidFill>
                  <a:schemeClr val="tx1"/>
                </a:solidFill>
              </a:defRPr>
            </a:lvl1pPr>
          </a:lstStyle>
          <a:p>
            <a:r>
              <a:rPr lang="de-CH"/>
              <a:t>  </a:t>
            </a:r>
          </a:p>
        </p:txBody>
      </p:sp>
      <p:sp>
        <p:nvSpPr>
          <p:cNvPr id="6" name="Foliennummernplatzhalter 5"/>
          <p:cNvSpPr>
            <a:spLocks noGrp="1"/>
          </p:cNvSpPr>
          <p:nvPr>
            <p:ph type="sldNum" sz="quarter" idx="4"/>
          </p:nvPr>
        </p:nvSpPr>
        <p:spPr>
          <a:xfrm>
            <a:off x="10829957" y="6379518"/>
            <a:ext cx="738651" cy="205928"/>
          </a:xfrm>
          <a:prstGeom prst="rect">
            <a:avLst/>
          </a:prstGeom>
        </p:spPr>
        <p:txBody>
          <a:bodyPr vert="horz" lIns="0" tIns="0" rIns="0" bIns="0" rtlCol="0" anchor="t" anchorCtr="0"/>
          <a:lstStyle>
            <a:lvl1pPr algn="r">
              <a:defRPr sz="1200">
                <a:solidFill>
                  <a:schemeClr val="tx1"/>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41110"/>
            <a:ext cx="1753783" cy="61555"/>
          </a:xfrm>
          <a:prstGeom prst="rect">
            <a:avLst/>
          </a:prstGeom>
          <a:noFill/>
        </p:spPr>
        <p:txBody>
          <a:bodyPr wrap="square" lIns="0" tIns="0" rIns="0" bIns="0" rtlCol="0">
            <a:spAutoFit/>
          </a:bodyPr>
          <a:lstStyle/>
          <a:p>
            <a:pPr algn="r"/>
            <a:r>
              <a:rPr lang="de-CH" sz="400" spc="40" baseline="0">
                <a:solidFill>
                  <a:schemeClr val="bg1">
                    <a:lumMod val="85000"/>
                  </a:schemeClr>
                </a:solidFill>
              </a:rPr>
              <a:t>Erstellt durch Vorlagenbauer.ch</a:t>
            </a:r>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738" r:id="rId1"/>
    <p:sldLayoutId id="2147483744" r:id="rId2"/>
    <p:sldLayoutId id="2147483658" r:id="rId3"/>
    <p:sldLayoutId id="2147483666" r:id="rId4"/>
    <p:sldLayoutId id="2147483698" r:id="rId5"/>
    <p:sldLayoutId id="2147483739" r:id="rId6"/>
    <p:sldLayoutId id="2147483740"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667" r:id="rId18"/>
    <p:sldLayoutId id="2147483669" r:id="rId19"/>
    <p:sldLayoutId id="2147483670" r:id="rId20"/>
    <p:sldLayoutId id="2147483671" r:id="rId21"/>
    <p:sldLayoutId id="2147483672" r:id="rId22"/>
    <p:sldLayoutId id="2147483673" r:id="rId23"/>
    <p:sldLayoutId id="2147483674" r:id="rId24"/>
    <p:sldLayoutId id="2147483675" r:id="rId25"/>
    <p:sldLayoutId id="2147483659" r:id="rId26"/>
    <p:sldLayoutId id="2147483661" r:id="rId27"/>
    <p:sldLayoutId id="2147483676" r:id="rId28"/>
    <p:sldLayoutId id="2147483741" r:id="rId29"/>
    <p:sldLayoutId id="2147483745" r:id="rId30"/>
    <p:sldLayoutId id="2147483742" r:id="rId31"/>
    <p:sldLayoutId id="2147483743" r:id="rId32"/>
    <p:sldLayoutId id="2147483677" r:id="rId33"/>
    <p:sldLayoutId id="2147483678" r:id="rId34"/>
    <p:sldLayoutId id="2147483679" r:id="rId35"/>
    <p:sldLayoutId id="2147483680" r:id="rId36"/>
    <p:sldLayoutId id="2147483681" r:id="rId37"/>
    <p:sldLayoutId id="2147483682" r:id="rId38"/>
    <p:sldLayoutId id="2147483683" r:id="rId39"/>
    <p:sldLayoutId id="2147483684" r:id="rId40"/>
    <p:sldLayoutId id="2147483685" r:id="rId41"/>
    <p:sldLayoutId id="2147483686" r:id="rId42"/>
    <p:sldLayoutId id="2147483687" r:id="rId43"/>
    <p:sldLayoutId id="2147483688" r:id="rId44"/>
    <p:sldLayoutId id="2147483689" r:id="rId45"/>
    <p:sldLayoutId id="2147483690" r:id="rId46"/>
    <p:sldLayoutId id="2147483665" r:id="rId47"/>
    <p:sldLayoutId id="2147483694" r:id="rId48"/>
    <p:sldLayoutId id="2147483663" r:id="rId49"/>
    <p:sldLayoutId id="2147483695" r:id="rId50"/>
    <p:sldLayoutId id="2147483664" r:id="rId51"/>
    <p:sldLayoutId id="2147483758" r:id="rId52"/>
  </p:sldLayoutIdLst>
  <p:hf hdr="0" dt="0"/>
  <p:txStyles>
    <p:titleStyle>
      <a:lvl1pPr algn="l" defTabSz="914400" rtl="0" eaLnBrk="1" latinLnBrk="0" hangingPunct="1">
        <a:lnSpc>
          <a:spcPct val="95000"/>
        </a:lnSpc>
        <a:spcBef>
          <a:spcPct val="0"/>
        </a:spcBef>
        <a:buNone/>
        <a:defRPr sz="3500" b="0" kern="1200">
          <a:solidFill>
            <a:schemeClr val="tx1"/>
          </a:solidFill>
          <a:latin typeface="+mj-lt"/>
          <a:ea typeface="+mj-ea"/>
          <a:cs typeface="+mj-cs"/>
        </a:defRPr>
      </a:lvl1pPr>
    </p:titleStyle>
    <p:body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9" userDrawn="1">
          <p15:clr>
            <a:srgbClr val="A4A3A4"/>
          </p15:clr>
        </p15:guide>
        <p15:guide id="2" pos="7287" userDrawn="1">
          <p15:clr>
            <a:srgbClr val="A4A3A4"/>
          </p15:clr>
        </p15:guide>
        <p15:guide id="3" orient="horz" pos="3907" userDrawn="1">
          <p15:clr>
            <a:srgbClr val="A4A3A4"/>
          </p15:clr>
        </p15:guide>
        <p15:guide id="4" orient="horz" pos="183" userDrawn="1">
          <p15:clr>
            <a:srgbClr val="A4A3A4"/>
          </p15:clr>
        </p15:guide>
        <p15:guide id="5" orient="horz" pos="1104" userDrawn="1">
          <p15:clr>
            <a:srgbClr val="A4A3A4"/>
          </p15:clr>
        </p15:guide>
        <p15:guide id="6" pos="6652" userDrawn="1">
          <p15:clr>
            <a:srgbClr val="A4A3A4"/>
          </p15:clr>
        </p15:guide>
        <p15:guide id="7" orient="horz" pos="411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35012" y="294570"/>
            <a:ext cx="9825038" cy="486000"/>
          </a:xfrm>
          <a:prstGeom prst="rect">
            <a:avLst/>
          </a:prstGeom>
        </p:spPr>
        <p:txBody>
          <a:bodyPr vert="horz" lIns="0" tIns="0" rIns="0" bIns="0" rtlCol="0" anchor="t">
            <a:noAutofit/>
          </a:bodyPr>
          <a:lstStyle/>
          <a:p>
            <a:r>
              <a:rPr lang="de-CH"/>
              <a:t>Titel hinzufügen</a:t>
            </a:r>
          </a:p>
        </p:txBody>
      </p:sp>
      <p:sp>
        <p:nvSpPr>
          <p:cNvPr id="3" name="Textplatzhalter 2"/>
          <p:cNvSpPr>
            <a:spLocks noGrp="1"/>
          </p:cNvSpPr>
          <p:nvPr>
            <p:ph type="body" idx="1"/>
          </p:nvPr>
        </p:nvSpPr>
        <p:spPr>
          <a:xfrm>
            <a:off x="728663" y="1752600"/>
            <a:ext cx="9831387" cy="4449763"/>
          </a:xfrm>
          <a:prstGeom prst="rect">
            <a:avLst/>
          </a:prstGeom>
        </p:spPr>
        <p:txBody>
          <a:bodyPr vert="horz" lIns="0" tIns="0" rIns="0" bIns="0" rtlCol="0">
            <a:noAutofit/>
          </a:body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9370702" y="6379518"/>
            <a:ext cx="1189348" cy="205928"/>
          </a:xfrm>
          <a:prstGeom prst="rect">
            <a:avLst/>
          </a:prstGeom>
        </p:spPr>
        <p:txBody>
          <a:bodyPr vert="horz" lIns="0" tIns="0" rIns="0" bIns="0" rtlCol="0" anchor="t" anchorCtr="0"/>
          <a:lstStyle>
            <a:lvl1pPr algn="r">
              <a:defRPr sz="1200">
                <a:solidFill>
                  <a:schemeClr val="tx1"/>
                </a:solidFill>
              </a:defRPr>
            </a:lvl1pPr>
          </a:lstStyle>
          <a:p>
            <a:r>
              <a:rPr lang="de-DE"/>
              <a:t> </a:t>
            </a:r>
            <a:endParaRPr lang="de-CH"/>
          </a:p>
        </p:txBody>
      </p:sp>
      <p:sp>
        <p:nvSpPr>
          <p:cNvPr id="5" name="Fußzeilenplatzhalter 4"/>
          <p:cNvSpPr>
            <a:spLocks noGrp="1"/>
          </p:cNvSpPr>
          <p:nvPr>
            <p:ph type="ftr" sz="quarter" idx="3"/>
          </p:nvPr>
        </p:nvSpPr>
        <p:spPr>
          <a:xfrm>
            <a:off x="728663" y="6379518"/>
            <a:ext cx="8031633" cy="205928"/>
          </a:xfrm>
          <a:prstGeom prst="rect">
            <a:avLst/>
          </a:prstGeom>
        </p:spPr>
        <p:txBody>
          <a:bodyPr vert="horz" lIns="0" tIns="0" rIns="0" bIns="0" rtlCol="0" anchor="t" anchorCtr="0"/>
          <a:lstStyle>
            <a:lvl1pPr algn="l">
              <a:defRPr sz="1200">
                <a:solidFill>
                  <a:schemeClr val="tx1"/>
                </a:solidFill>
              </a:defRPr>
            </a:lvl1pPr>
          </a:lstStyle>
          <a:p>
            <a:r>
              <a:rPr lang="de-CH"/>
              <a:t>  </a:t>
            </a:r>
          </a:p>
        </p:txBody>
      </p:sp>
      <p:sp>
        <p:nvSpPr>
          <p:cNvPr id="6" name="Foliennummernplatzhalter 5"/>
          <p:cNvSpPr>
            <a:spLocks noGrp="1"/>
          </p:cNvSpPr>
          <p:nvPr>
            <p:ph type="sldNum" sz="quarter" idx="4"/>
          </p:nvPr>
        </p:nvSpPr>
        <p:spPr>
          <a:xfrm>
            <a:off x="10829957" y="6379518"/>
            <a:ext cx="738651" cy="205928"/>
          </a:xfrm>
          <a:prstGeom prst="rect">
            <a:avLst/>
          </a:prstGeom>
        </p:spPr>
        <p:txBody>
          <a:bodyPr vert="horz" lIns="0" tIns="0" rIns="0" bIns="0" rtlCol="0" anchor="t" anchorCtr="0"/>
          <a:lstStyle>
            <a:lvl1pPr algn="r">
              <a:defRPr sz="1200">
                <a:solidFill>
                  <a:schemeClr val="tx1"/>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41110"/>
            <a:ext cx="1753783" cy="61555"/>
          </a:xfrm>
          <a:prstGeom prst="rect">
            <a:avLst/>
          </a:prstGeom>
          <a:noFill/>
        </p:spPr>
        <p:txBody>
          <a:bodyPr wrap="square" lIns="0" tIns="0" rIns="0" bIns="0" rtlCol="0">
            <a:spAutoFit/>
          </a:bodyPr>
          <a:lstStyle/>
          <a:p>
            <a:pPr algn="r"/>
            <a:r>
              <a:rPr lang="de-CH" sz="400" spc="40" baseline="0">
                <a:solidFill>
                  <a:schemeClr val="bg1">
                    <a:lumMod val="85000"/>
                  </a:schemeClr>
                </a:solidFill>
              </a:rPr>
              <a:t>Erstellt durch Vorlagenbauer.ch</a:t>
            </a:r>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755" r:id="rId1"/>
  </p:sldLayoutIdLst>
  <p:hf hdr="0" dt="0"/>
  <p:txStyles>
    <p:titleStyle>
      <a:lvl1pPr algn="l" defTabSz="914400" rtl="0" eaLnBrk="1" latinLnBrk="0" hangingPunct="1">
        <a:lnSpc>
          <a:spcPct val="95000"/>
        </a:lnSpc>
        <a:spcBef>
          <a:spcPct val="0"/>
        </a:spcBef>
        <a:buNone/>
        <a:defRPr sz="3500" b="0" kern="1200">
          <a:solidFill>
            <a:schemeClr val="tx1"/>
          </a:solidFill>
          <a:latin typeface="+mj-lt"/>
          <a:ea typeface="+mj-ea"/>
          <a:cs typeface="+mj-cs"/>
        </a:defRPr>
      </a:lvl1pPr>
    </p:titleStyle>
    <p:body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9" userDrawn="1">
          <p15:clr>
            <a:srgbClr val="A4A3A4"/>
          </p15:clr>
        </p15:guide>
        <p15:guide id="2" pos="7287" userDrawn="1">
          <p15:clr>
            <a:srgbClr val="A4A3A4"/>
          </p15:clr>
        </p15:guide>
        <p15:guide id="3" orient="horz" pos="3907" userDrawn="1">
          <p15:clr>
            <a:srgbClr val="A4A3A4"/>
          </p15:clr>
        </p15:guide>
        <p15:guide id="4" orient="horz" pos="183" userDrawn="1">
          <p15:clr>
            <a:srgbClr val="A4A3A4"/>
          </p15:clr>
        </p15:guide>
        <p15:guide id="5" orient="horz" pos="1104" userDrawn="1">
          <p15:clr>
            <a:srgbClr val="A4A3A4"/>
          </p15:clr>
        </p15:guide>
        <p15:guide id="6" pos="6652" userDrawn="1">
          <p15:clr>
            <a:srgbClr val="A4A3A4"/>
          </p15:clr>
        </p15:guide>
        <p15:guide id="7" orient="horz" pos="4116"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hyperlink" Target="https://steuersenkung-ja.ch/" TargetMode="Externa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CA8A5CA-7215-3342-8BDF-CB6F19A60A82}"/>
              </a:ext>
            </a:extLst>
          </p:cNvPr>
          <p:cNvSpPr>
            <a:spLocks noGrp="1"/>
          </p:cNvSpPr>
          <p:nvPr>
            <p:ph type="sldNum" sz="quarter" idx="12"/>
          </p:nvPr>
        </p:nvSpPr>
        <p:spPr/>
        <p:txBody>
          <a:bodyPr/>
          <a:lstStyle/>
          <a:p>
            <a:fld id="{442AD375-037F-43D0-B059-5172DA06796A}" type="slidenum">
              <a:rPr lang="de-CH" smtClean="0"/>
              <a:pPr/>
              <a:t>1</a:t>
            </a:fld>
            <a:endParaRPr lang="de-CH"/>
          </a:p>
        </p:txBody>
      </p:sp>
      <p:pic>
        <p:nvPicPr>
          <p:cNvPr id="7" name="Grafik 6">
            <a:extLst>
              <a:ext uri="{FF2B5EF4-FFF2-40B4-BE49-F238E27FC236}">
                <a16:creationId xmlns:a16="http://schemas.microsoft.com/office/drawing/2014/main" id="{12941149-FFCC-AD79-4C92-8ACE7A55E986}"/>
              </a:ext>
            </a:extLst>
          </p:cNvPr>
          <p:cNvPicPr>
            <a:picLocks noChangeAspect="1"/>
          </p:cNvPicPr>
          <p:nvPr/>
        </p:nvPicPr>
        <p:blipFill>
          <a:blip r:embed="rId3"/>
          <a:srcRect l="12843" r="21582"/>
          <a:stretch/>
        </p:blipFill>
        <p:spPr>
          <a:xfrm>
            <a:off x="0" y="0"/>
            <a:ext cx="12192000" cy="6858000"/>
          </a:xfrm>
          <a:prstGeom prst="rect">
            <a:avLst/>
          </a:prstGeom>
        </p:spPr>
      </p:pic>
    </p:spTree>
    <p:extLst>
      <p:ext uri="{BB962C8B-B14F-4D97-AF65-F5344CB8AC3E}">
        <p14:creationId xmlns:p14="http://schemas.microsoft.com/office/powerpoint/2010/main" val="2242689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C09A8-4E9C-116E-3605-2657DC2B9F9A}"/>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EB4D0F6C-71CC-41FD-AB55-6F1BAA6E5CDF}"/>
              </a:ext>
            </a:extLst>
          </p:cNvPr>
          <p:cNvSpPr txBox="1">
            <a:spLocks/>
          </p:cNvSpPr>
          <p:nvPr/>
        </p:nvSpPr>
        <p:spPr>
          <a:xfrm>
            <a:off x="6096000" y="0"/>
            <a:ext cx="6095999"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2" name="Titel 1">
            <a:extLst>
              <a:ext uri="{FF2B5EF4-FFF2-40B4-BE49-F238E27FC236}">
                <a16:creationId xmlns:a16="http://schemas.microsoft.com/office/drawing/2014/main" id="{182B9507-7A1E-FA07-C195-71103F7C2FF9}"/>
              </a:ext>
            </a:extLst>
          </p:cNvPr>
          <p:cNvSpPr>
            <a:spLocks noGrp="1"/>
          </p:cNvSpPr>
          <p:nvPr>
            <p:ph type="title"/>
          </p:nvPr>
        </p:nvSpPr>
        <p:spPr/>
        <p:txBody>
          <a:bodyPr/>
          <a:lstStyle/>
          <a:p>
            <a:r>
              <a:rPr lang="de-CH" dirty="0">
                <a:solidFill>
                  <a:srgbClr val="161F38"/>
                </a:solidFill>
              </a:rPr>
              <a:t>02 Die Vorlage</a:t>
            </a:r>
          </a:p>
        </p:txBody>
      </p:sp>
      <p:sp>
        <p:nvSpPr>
          <p:cNvPr id="18" name="Inhaltsplatzhalter 2">
            <a:extLst>
              <a:ext uri="{FF2B5EF4-FFF2-40B4-BE49-F238E27FC236}">
                <a16:creationId xmlns:a16="http://schemas.microsoft.com/office/drawing/2014/main" id="{880E16F1-CFC7-32BE-A17F-292C5FED4322}"/>
              </a:ext>
            </a:extLst>
          </p:cNvPr>
          <p:cNvSpPr>
            <a:spLocks noGrp="1"/>
          </p:cNvSpPr>
          <p:nvPr>
            <p:ph idx="1"/>
          </p:nvPr>
        </p:nvSpPr>
        <p:spPr>
          <a:xfrm>
            <a:off x="728663" y="1752600"/>
            <a:ext cx="4983879" cy="4449763"/>
          </a:xfrm>
        </p:spPr>
        <p:txBody>
          <a:bodyPr vert="horz" lIns="0" tIns="0" rIns="0" bIns="0" rtlCol="0" anchor="t">
            <a:noAutofit/>
          </a:bodyPr>
          <a:lstStyle/>
          <a:p>
            <a:pPr>
              <a:spcBef>
                <a:spcPts val="600"/>
              </a:spcBef>
              <a:spcAft>
                <a:spcPts val="600"/>
              </a:spcAft>
            </a:pPr>
            <a:r>
              <a:rPr lang="de-CH" sz="1800" b="1" dirty="0">
                <a:solidFill>
                  <a:srgbClr val="161F38"/>
                </a:solidFill>
                <a:ea typeface="+mn-lt"/>
                <a:cs typeface="+mn-lt"/>
              </a:rPr>
              <a:t>III. Wir alle profitieren von der Vorlage</a:t>
            </a:r>
            <a:r>
              <a:rPr lang="de-CH" sz="1800" dirty="0">
                <a:solidFill>
                  <a:srgbClr val="161F38"/>
                </a:solidFill>
                <a:ea typeface="+mn-lt"/>
                <a:cs typeface="+mn-lt"/>
              </a:rPr>
              <a:t> </a:t>
            </a:r>
          </a:p>
          <a:p>
            <a:pPr marL="342900" indent="-342900">
              <a:spcBef>
                <a:spcPts val="600"/>
              </a:spcBef>
              <a:spcAft>
                <a:spcPts val="600"/>
              </a:spcAft>
              <a:buFont typeface="Wingdings" panose="05000000000000000000" pitchFamily="2" charset="2"/>
              <a:buChar char="§"/>
            </a:pPr>
            <a:r>
              <a:rPr lang="de-CH" sz="1800" dirty="0">
                <a:solidFill>
                  <a:srgbClr val="161F38"/>
                </a:solidFill>
                <a:ea typeface="+mn-lt"/>
                <a:cs typeface="+mn-lt"/>
              </a:rPr>
              <a:t>Heute machen die Unternehmenssteuern rund 20% des gesamten Steueraufkommens des Kantons aus.</a:t>
            </a:r>
          </a:p>
          <a:p>
            <a:pPr marL="342900" indent="-342900">
              <a:spcBef>
                <a:spcPts val="600"/>
              </a:spcBef>
              <a:spcAft>
                <a:spcPts val="600"/>
              </a:spcAft>
              <a:buFont typeface="Wingdings" panose="05000000000000000000" pitchFamily="2" charset="2"/>
              <a:buChar char="§"/>
            </a:pPr>
            <a:r>
              <a:rPr lang="de-CH" sz="1800" dirty="0">
                <a:solidFill>
                  <a:srgbClr val="161F38"/>
                </a:solidFill>
                <a:ea typeface="+mn-lt"/>
                <a:cs typeface="+mn-lt"/>
              </a:rPr>
              <a:t>Diesen Beitrag gilt es zu erhalten und auszubauen, damit wir uns wichtige Investitionen in Bildung und Infrastruktur auch in Zukunft leisten können. </a:t>
            </a:r>
          </a:p>
          <a:p>
            <a:pPr marL="342900" indent="-342900">
              <a:spcBef>
                <a:spcPts val="600"/>
              </a:spcBef>
              <a:spcAft>
                <a:spcPts val="600"/>
              </a:spcAft>
              <a:buFont typeface="Wingdings" panose="05000000000000000000" pitchFamily="2" charset="2"/>
              <a:buChar char="§"/>
            </a:pPr>
            <a:r>
              <a:rPr lang="de-CH" sz="1800" dirty="0">
                <a:solidFill>
                  <a:srgbClr val="161F38"/>
                </a:solidFill>
                <a:ea typeface="+mn-lt"/>
                <a:cs typeface="+mn-lt"/>
              </a:rPr>
              <a:t>Zudem zeigt die Erfahrung mit dem ersten Schritt der Steuervorlage, dass die befürchteten Steuerausfälle nicht eintreten.</a:t>
            </a:r>
          </a:p>
          <a:p>
            <a:pPr marL="342900" indent="-342900">
              <a:spcBef>
                <a:spcPts val="600"/>
              </a:spcBef>
              <a:spcAft>
                <a:spcPts val="600"/>
              </a:spcAft>
              <a:buFont typeface="Wingdings" panose="05000000000000000000" pitchFamily="2" charset="2"/>
              <a:buChar char="§"/>
            </a:pPr>
            <a:r>
              <a:rPr lang="de-CH" sz="1800" dirty="0">
                <a:solidFill>
                  <a:srgbClr val="161F38"/>
                </a:solidFill>
                <a:ea typeface="+mn-lt"/>
                <a:cs typeface="+mn-lt"/>
              </a:rPr>
              <a:t>Im Gegenteil: Seit 2021 sind die Erträge aus der Unternehmenssteuer weiter gestiegen.  </a:t>
            </a:r>
          </a:p>
          <a:p>
            <a:pPr>
              <a:spcBef>
                <a:spcPts val="600"/>
              </a:spcBef>
              <a:spcAft>
                <a:spcPts val="600"/>
              </a:spcAft>
            </a:pPr>
            <a:r>
              <a:rPr lang="de-CH" sz="1800" dirty="0">
                <a:solidFill>
                  <a:srgbClr val="161F38"/>
                </a:solidFill>
                <a:ea typeface="+mn-lt"/>
                <a:cs typeface="+mn-lt"/>
              </a:rPr>
              <a:t>  </a:t>
            </a:r>
          </a:p>
        </p:txBody>
      </p:sp>
      <p:sp>
        <p:nvSpPr>
          <p:cNvPr id="5" name="Fußzeilenplatzhalter 4">
            <a:extLst>
              <a:ext uri="{FF2B5EF4-FFF2-40B4-BE49-F238E27FC236}">
                <a16:creationId xmlns:a16="http://schemas.microsoft.com/office/drawing/2014/main" id="{C2E24601-58A7-43D2-336D-75C6C0317013}"/>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B3985D26-E255-6A57-01A6-960F60B0D2F0}"/>
              </a:ext>
            </a:extLst>
          </p:cNvPr>
          <p:cNvSpPr>
            <a:spLocks noGrp="1"/>
          </p:cNvSpPr>
          <p:nvPr>
            <p:ph type="sldNum" sz="quarter" idx="12"/>
          </p:nvPr>
        </p:nvSpPr>
        <p:spPr/>
        <p:txBody>
          <a:bodyPr/>
          <a:lstStyle/>
          <a:p>
            <a:fld id="{442AD375-037F-43D0-B059-5172DA06796A}" type="slidenum">
              <a:rPr lang="de-CH" smtClean="0"/>
              <a:pPr/>
              <a:t>10</a:t>
            </a:fld>
            <a:endParaRPr lang="de-CH"/>
          </a:p>
        </p:txBody>
      </p:sp>
      <p:graphicFrame>
        <p:nvGraphicFramePr>
          <p:cNvPr id="3" name="Diagramm 2">
            <a:extLst>
              <a:ext uri="{FF2B5EF4-FFF2-40B4-BE49-F238E27FC236}">
                <a16:creationId xmlns:a16="http://schemas.microsoft.com/office/drawing/2014/main" id="{5180C0B3-86FA-44ED-8120-85898778CF2E}"/>
              </a:ext>
            </a:extLst>
          </p:cNvPr>
          <p:cNvGraphicFramePr/>
          <p:nvPr>
            <p:extLst>
              <p:ext uri="{D42A27DB-BD31-4B8C-83A1-F6EECF244321}">
                <p14:modId xmlns:p14="http://schemas.microsoft.com/office/powerpoint/2010/main" val="3704142180"/>
              </p:ext>
            </p:extLst>
          </p:nvPr>
        </p:nvGraphicFramePr>
        <p:xfrm>
          <a:off x="6263639" y="1905317"/>
          <a:ext cx="5760720" cy="30473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212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5BB56-4362-C0D1-C140-FC0EA0B77F98}"/>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CC83E38E-9776-FBED-F824-8502068287E2}"/>
              </a:ext>
            </a:extLst>
          </p:cNvPr>
          <p:cNvSpPr txBox="1">
            <a:spLocks/>
          </p:cNvSpPr>
          <p:nvPr/>
        </p:nvSpPr>
        <p:spPr>
          <a:xfrm>
            <a:off x="0" y="0"/>
            <a:ext cx="12191999"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5" name="Fußzeilenplatzhalter 4">
            <a:extLst>
              <a:ext uri="{FF2B5EF4-FFF2-40B4-BE49-F238E27FC236}">
                <a16:creationId xmlns:a16="http://schemas.microsoft.com/office/drawing/2014/main" id="{A62EDA9B-0DFD-74E7-180E-2675EEA3D3BA}"/>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2515942F-0EA2-540A-55FB-C3ED10705FB5}"/>
              </a:ext>
            </a:extLst>
          </p:cNvPr>
          <p:cNvSpPr>
            <a:spLocks noGrp="1"/>
          </p:cNvSpPr>
          <p:nvPr>
            <p:ph type="sldNum" sz="quarter" idx="12"/>
          </p:nvPr>
        </p:nvSpPr>
        <p:spPr/>
        <p:txBody>
          <a:bodyPr/>
          <a:lstStyle/>
          <a:p>
            <a:fld id="{442AD375-037F-43D0-B059-5172DA06796A}" type="slidenum">
              <a:rPr lang="de-CH" smtClean="0"/>
              <a:pPr/>
              <a:t>11</a:t>
            </a:fld>
            <a:endParaRPr lang="de-CH"/>
          </a:p>
        </p:txBody>
      </p:sp>
      <p:sp>
        <p:nvSpPr>
          <p:cNvPr id="13" name="Textfeld 12">
            <a:extLst>
              <a:ext uri="{FF2B5EF4-FFF2-40B4-BE49-F238E27FC236}">
                <a16:creationId xmlns:a16="http://schemas.microsoft.com/office/drawing/2014/main" id="{1EAF715C-F323-D893-9834-805CE477FACF}"/>
              </a:ext>
            </a:extLst>
          </p:cNvPr>
          <p:cNvSpPr txBox="1"/>
          <p:nvPr/>
        </p:nvSpPr>
        <p:spPr>
          <a:xfrm>
            <a:off x="2507224" y="3124301"/>
            <a:ext cx="7177549" cy="609398"/>
          </a:xfrm>
          <a:prstGeom prst="rect">
            <a:avLst/>
          </a:prstGeom>
          <a:noFill/>
        </p:spPr>
        <p:txBody>
          <a:bodyPr wrap="square" lIns="0" tIns="0" rIns="0" bIns="0" rtlCol="0">
            <a:spAutoFit/>
          </a:bodyPr>
          <a:lstStyle/>
          <a:p>
            <a:pPr algn="ctr"/>
            <a:r>
              <a:rPr lang="de-CH" sz="4000" b="1" dirty="0">
                <a:solidFill>
                  <a:srgbClr val="161F38"/>
                </a:solidFill>
              </a:rPr>
              <a:t>03 Die Argumente</a:t>
            </a:r>
          </a:p>
        </p:txBody>
      </p:sp>
    </p:spTree>
    <p:extLst>
      <p:ext uri="{BB962C8B-B14F-4D97-AF65-F5344CB8AC3E}">
        <p14:creationId xmlns:p14="http://schemas.microsoft.com/office/powerpoint/2010/main" val="1142994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759CB-3C01-25B8-BCB3-F8B2E0A916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645ECA-14BE-DF3B-2660-FB239A55AC23}"/>
              </a:ext>
            </a:extLst>
          </p:cNvPr>
          <p:cNvSpPr>
            <a:spLocks noGrp="1"/>
          </p:cNvSpPr>
          <p:nvPr>
            <p:ph type="title"/>
          </p:nvPr>
        </p:nvSpPr>
        <p:spPr/>
        <p:txBody>
          <a:bodyPr/>
          <a:lstStyle/>
          <a:p>
            <a:r>
              <a:rPr lang="de-CH" dirty="0">
                <a:solidFill>
                  <a:srgbClr val="161F38"/>
                </a:solidFill>
              </a:rPr>
              <a:t>03 Die Argumente</a:t>
            </a:r>
          </a:p>
        </p:txBody>
      </p:sp>
      <p:sp>
        <p:nvSpPr>
          <p:cNvPr id="18" name="Inhaltsplatzhalter 2">
            <a:extLst>
              <a:ext uri="{FF2B5EF4-FFF2-40B4-BE49-F238E27FC236}">
                <a16:creationId xmlns:a16="http://schemas.microsoft.com/office/drawing/2014/main" id="{9A7AC4A3-DE0E-9527-61DC-363EF16DFD0E}"/>
              </a:ext>
            </a:extLst>
          </p:cNvPr>
          <p:cNvSpPr>
            <a:spLocks noGrp="1"/>
          </p:cNvSpPr>
          <p:nvPr>
            <p:ph idx="1"/>
          </p:nvPr>
        </p:nvSpPr>
        <p:spPr>
          <a:xfrm>
            <a:off x="728663" y="1150503"/>
            <a:ext cx="9054434" cy="349805"/>
          </a:xfrm>
        </p:spPr>
        <p:txBody>
          <a:bodyPr vert="horz" lIns="0" tIns="0" rIns="0" bIns="0" rtlCol="0" anchor="t">
            <a:noAutofit/>
          </a:bodyPr>
          <a:lstStyle/>
          <a:p>
            <a:pPr>
              <a:spcBef>
                <a:spcPts val="600"/>
              </a:spcBef>
              <a:spcAft>
                <a:spcPts val="600"/>
              </a:spcAft>
            </a:pPr>
            <a:r>
              <a:rPr lang="de-CH" sz="2000" b="1" dirty="0">
                <a:solidFill>
                  <a:srgbClr val="161F38"/>
                </a:solidFill>
                <a:ea typeface="+mn-lt"/>
                <a:cs typeface="+mn-lt"/>
              </a:rPr>
              <a:t>Das sind die wichtigsten Pro-Argumente (empirisch basiert):   </a:t>
            </a:r>
          </a:p>
        </p:txBody>
      </p:sp>
      <p:sp>
        <p:nvSpPr>
          <p:cNvPr id="5" name="Fußzeilenplatzhalter 4">
            <a:extLst>
              <a:ext uri="{FF2B5EF4-FFF2-40B4-BE49-F238E27FC236}">
                <a16:creationId xmlns:a16="http://schemas.microsoft.com/office/drawing/2014/main" id="{D2FDA3AE-1C12-4FA7-A0F1-ADDA4B81B865}"/>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32DE7475-872A-3B5F-B0F7-98F496C5CC9D}"/>
              </a:ext>
            </a:extLst>
          </p:cNvPr>
          <p:cNvSpPr>
            <a:spLocks noGrp="1"/>
          </p:cNvSpPr>
          <p:nvPr>
            <p:ph type="sldNum" sz="quarter" idx="12"/>
          </p:nvPr>
        </p:nvSpPr>
        <p:spPr/>
        <p:txBody>
          <a:bodyPr/>
          <a:lstStyle/>
          <a:p>
            <a:fld id="{442AD375-037F-43D0-B059-5172DA06796A}" type="slidenum">
              <a:rPr lang="de-CH" smtClean="0"/>
              <a:pPr/>
              <a:t>12</a:t>
            </a:fld>
            <a:endParaRPr lang="de-CH"/>
          </a:p>
        </p:txBody>
      </p:sp>
      <p:sp>
        <p:nvSpPr>
          <p:cNvPr id="16" name="Rechteck 15">
            <a:extLst>
              <a:ext uri="{FF2B5EF4-FFF2-40B4-BE49-F238E27FC236}">
                <a16:creationId xmlns:a16="http://schemas.microsoft.com/office/drawing/2014/main" id="{984147D5-6D4B-462D-FFC5-0BEDDA78D37D}"/>
              </a:ext>
            </a:extLst>
          </p:cNvPr>
          <p:cNvSpPr/>
          <p:nvPr/>
        </p:nvSpPr>
        <p:spPr>
          <a:xfrm>
            <a:off x="735012" y="1948418"/>
            <a:ext cx="5131850" cy="824278"/>
          </a:xfrm>
          <a:prstGeom prst="rect">
            <a:avLst/>
          </a:prstGeom>
          <a:solidFill>
            <a:srgbClr val="FCC44F"/>
          </a:solidFill>
          <a:ln w="28575">
            <a:solidFill>
              <a:srgbClr val="FCC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2" indent="0">
              <a:buNone/>
            </a:pPr>
            <a:r>
              <a:rPr lang="de-CH" sz="1100" b="0" i="0" dirty="0">
                <a:solidFill>
                  <a:srgbClr val="161F38"/>
                </a:solidFill>
                <a:effectLst/>
              </a:rPr>
              <a:t>Aufgrund der hohen Steuerbelastung verschieben viele Firmen wichtige Bereiche und bedeutende Personalbestände in benachbarte Kantone. Die Senkung der Gewinnsteuer sichert Arbeitsplätze in Zürich.</a:t>
            </a:r>
            <a:endParaRPr lang="de-CH" sz="1100" dirty="0">
              <a:solidFill>
                <a:srgbClr val="161F38"/>
              </a:solidFill>
            </a:endParaRPr>
          </a:p>
        </p:txBody>
      </p:sp>
      <p:sp>
        <p:nvSpPr>
          <p:cNvPr id="17" name="Rechteck 16">
            <a:extLst>
              <a:ext uri="{FF2B5EF4-FFF2-40B4-BE49-F238E27FC236}">
                <a16:creationId xmlns:a16="http://schemas.microsoft.com/office/drawing/2014/main" id="{6FEA7F8D-8E61-0C24-D216-1000AB0692C4}"/>
              </a:ext>
            </a:extLst>
          </p:cNvPr>
          <p:cNvSpPr/>
          <p:nvPr/>
        </p:nvSpPr>
        <p:spPr>
          <a:xfrm>
            <a:off x="725668" y="3013053"/>
            <a:ext cx="5141194" cy="824278"/>
          </a:xfrm>
          <a:prstGeom prst="rect">
            <a:avLst/>
          </a:prstGeom>
          <a:solidFill>
            <a:srgbClr val="FCC44F"/>
          </a:solidFill>
          <a:ln w="28575">
            <a:solidFill>
              <a:srgbClr val="FCC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2" indent="0">
              <a:buNone/>
            </a:pPr>
            <a:r>
              <a:rPr lang="de-CH" sz="1100" b="0" i="0" dirty="0">
                <a:solidFill>
                  <a:srgbClr val="161F38"/>
                </a:solidFill>
                <a:effectLst/>
              </a:rPr>
              <a:t>Erfahrungen anderer Kantone zeigen, dass die Senkung der Gewinnsteuer keine Mindereinnahmen verursacht. Im Gegenteil: Wenn der Kanton attraktiver für Unternehmen wird, können die Einnahmen langfristig wieder steigen. Davon profitieren wir alle.</a:t>
            </a:r>
            <a:endParaRPr lang="de-CH" sz="1100" dirty="0">
              <a:solidFill>
                <a:srgbClr val="161F38"/>
              </a:solidFill>
            </a:endParaRPr>
          </a:p>
        </p:txBody>
      </p:sp>
      <p:sp>
        <p:nvSpPr>
          <p:cNvPr id="19" name="Rechteck 18">
            <a:extLst>
              <a:ext uri="{FF2B5EF4-FFF2-40B4-BE49-F238E27FC236}">
                <a16:creationId xmlns:a16="http://schemas.microsoft.com/office/drawing/2014/main" id="{3C39E7FC-5E1C-33CF-479B-A3CAA1D239B3}"/>
              </a:ext>
            </a:extLst>
          </p:cNvPr>
          <p:cNvSpPr/>
          <p:nvPr/>
        </p:nvSpPr>
        <p:spPr>
          <a:xfrm>
            <a:off x="735012" y="4077688"/>
            <a:ext cx="5141194" cy="824278"/>
          </a:xfrm>
          <a:prstGeom prst="rect">
            <a:avLst/>
          </a:prstGeom>
          <a:solidFill>
            <a:srgbClr val="FCC44F"/>
          </a:solidFill>
          <a:ln w="28575">
            <a:solidFill>
              <a:srgbClr val="FCC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2" indent="0">
              <a:buNone/>
            </a:pPr>
            <a:r>
              <a:rPr lang="de-CH" sz="1100" b="0" i="0" dirty="0">
                <a:solidFill>
                  <a:srgbClr val="161F38"/>
                </a:solidFill>
                <a:effectLst/>
              </a:rPr>
              <a:t>Aufgrund der hohen Steuerbelastung verlassen immer mehr Firmen den Kanton Zürich und wandern nicht nur in den Kanton Zug, sondern auch in weitere benachbarte Kantone (AG, TG, SG, SH) ab. Die Senkung der Gewinnsteuer stoppt den Wegzug.</a:t>
            </a:r>
            <a:endParaRPr lang="de-CH" sz="1100" dirty="0">
              <a:solidFill>
                <a:srgbClr val="161F38"/>
              </a:solidFill>
            </a:endParaRPr>
          </a:p>
        </p:txBody>
      </p:sp>
      <p:sp>
        <p:nvSpPr>
          <p:cNvPr id="20" name="Rechteck 19">
            <a:extLst>
              <a:ext uri="{FF2B5EF4-FFF2-40B4-BE49-F238E27FC236}">
                <a16:creationId xmlns:a16="http://schemas.microsoft.com/office/drawing/2014/main" id="{295DCA22-3290-82F2-6089-B544B2B7FD3D}"/>
              </a:ext>
            </a:extLst>
          </p:cNvPr>
          <p:cNvSpPr/>
          <p:nvPr/>
        </p:nvSpPr>
        <p:spPr>
          <a:xfrm>
            <a:off x="735012" y="5142323"/>
            <a:ext cx="5141194" cy="824278"/>
          </a:xfrm>
          <a:prstGeom prst="rect">
            <a:avLst/>
          </a:prstGeom>
          <a:solidFill>
            <a:srgbClr val="FCC44F"/>
          </a:solidFill>
          <a:ln w="28575">
            <a:solidFill>
              <a:srgbClr val="FCC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2" indent="0">
              <a:buNone/>
            </a:pPr>
            <a:r>
              <a:rPr lang="de-CH" sz="1100" b="0" i="0" dirty="0">
                <a:solidFill>
                  <a:srgbClr val="161F38"/>
                </a:solidFill>
                <a:effectLst/>
              </a:rPr>
              <a:t>Durch die Senkung der Gewinnsteuer wird der Kanton Zürich wieder attraktiver für Firmenansiedlungen. So holen wir langfristig Steuereinnahmen wieder zurück.</a:t>
            </a:r>
          </a:p>
        </p:txBody>
      </p:sp>
      <p:sp>
        <p:nvSpPr>
          <p:cNvPr id="21" name="Rechteck 20">
            <a:extLst>
              <a:ext uri="{FF2B5EF4-FFF2-40B4-BE49-F238E27FC236}">
                <a16:creationId xmlns:a16="http://schemas.microsoft.com/office/drawing/2014/main" id="{AEC8468F-9C96-DE58-5E53-F6C8ECB881BC}"/>
              </a:ext>
            </a:extLst>
          </p:cNvPr>
          <p:cNvSpPr/>
          <p:nvPr/>
        </p:nvSpPr>
        <p:spPr>
          <a:xfrm>
            <a:off x="6573402" y="1948418"/>
            <a:ext cx="5141194" cy="824278"/>
          </a:xfrm>
          <a:prstGeom prst="rect">
            <a:avLst/>
          </a:prstGeom>
          <a:solidFill>
            <a:srgbClr val="FCC44F"/>
          </a:solidFill>
          <a:ln w="28575">
            <a:solidFill>
              <a:srgbClr val="FCC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2" indent="0">
              <a:buNone/>
            </a:pPr>
            <a:r>
              <a:rPr lang="de-CH" sz="1100" b="0" i="0" dirty="0">
                <a:solidFill>
                  <a:srgbClr val="161F38"/>
                </a:solidFill>
                <a:effectLst/>
              </a:rPr>
              <a:t>In den letzten 20 Jahren ist Zürich im Steuerranking der Kantone immer weiter zurückgefallen. 2006 war Zürich im Mittelfeld. Heute ist der Kanton Schlusslicht. Es darf nicht sein, dass unser Kanton im Steuerranking auf dem vorletzten Platz rangiert.</a:t>
            </a:r>
            <a:endParaRPr lang="de-CH" sz="1100" dirty="0">
              <a:solidFill>
                <a:srgbClr val="161F38"/>
              </a:solidFill>
            </a:endParaRPr>
          </a:p>
        </p:txBody>
      </p:sp>
      <p:sp>
        <p:nvSpPr>
          <p:cNvPr id="22" name="Rechteck 21">
            <a:extLst>
              <a:ext uri="{FF2B5EF4-FFF2-40B4-BE49-F238E27FC236}">
                <a16:creationId xmlns:a16="http://schemas.microsoft.com/office/drawing/2014/main" id="{A49E78BD-F992-5315-F1AD-01431D9832F6}"/>
              </a:ext>
            </a:extLst>
          </p:cNvPr>
          <p:cNvSpPr/>
          <p:nvPr/>
        </p:nvSpPr>
        <p:spPr>
          <a:xfrm>
            <a:off x="6573402" y="3013053"/>
            <a:ext cx="5141194" cy="824278"/>
          </a:xfrm>
          <a:prstGeom prst="rect">
            <a:avLst/>
          </a:prstGeom>
          <a:solidFill>
            <a:srgbClr val="FCC44F"/>
          </a:solidFill>
          <a:ln w="28575">
            <a:solidFill>
              <a:srgbClr val="FCC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2" indent="0">
              <a:buNone/>
            </a:pPr>
            <a:r>
              <a:rPr lang="de-CH" sz="1100" b="0" i="0" dirty="0">
                <a:solidFill>
                  <a:srgbClr val="161F38"/>
                </a:solidFill>
                <a:effectLst/>
              </a:rPr>
              <a:t>Andere Kantone senken ihre Steuern und profitieren davon, dass Zürich immer unattraktiver für Unternehmen wird. Mit der Senkung der Gewinnsteuer sorgen wir dafür, dass die Steuern in unserem Kanton bleiben.</a:t>
            </a:r>
            <a:endParaRPr lang="de-CH" sz="1100" dirty="0">
              <a:solidFill>
                <a:srgbClr val="161F38"/>
              </a:solidFill>
            </a:endParaRPr>
          </a:p>
        </p:txBody>
      </p:sp>
      <p:sp>
        <p:nvSpPr>
          <p:cNvPr id="23" name="Rechteck 22">
            <a:extLst>
              <a:ext uri="{FF2B5EF4-FFF2-40B4-BE49-F238E27FC236}">
                <a16:creationId xmlns:a16="http://schemas.microsoft.com/office/drawing/2014/main" id="{BCAE18EB-802C-1E1B-6FC2-0E5000A1EFD7}"/>
              </a:ext>
            </a:extLst>
          </p:cNvPr>
          <p:cNvSpPr/>
          <p:nvPr/>
        </p:nvSpPr>
        <p:spPr>
          <a:xfrm>
            <a:off x="6573402" y="4073357"/>
            <a:ext cx="5141194" cy="824278"/>
          </a:xfrm>
          <a:prstGeom prst="rect">
            <a:avLst/>
          </a:prstGeom>
          <a:solidFill>
            <a:srgbClr val="FCC44F"/>
          </a:solidFill>
          <a:ln w="28575">
            <a:solidFill>
              <a:srgbClr val="FCC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2" indent="0">
              <a:buNone/>
            </a:pPr>
            <a:r>
              <a:rPr lang="de-CH" sz="1100" b="0" i="0" dirty="0">
                <a:solidFill>
                  <a:srgbClr val="161F38"/>
                </a:solidFill>
                <a:effectLst/>
              </a:rPr>
              <a:t>Mit der Senkung der Gewinnsteuer stärken wir alle Unternehmen im Kanton Zürich. Auch KMU profitieren davon. Und gerade KMU sind für das Steueraufkommen des Kantons besonders wichtig..</a:t>
            </a:r>
            <a:endParaRPr lang="de-CH" sz="1100" dirty="0">
              <a:solidFill>
                <a:srgbClr val="161F38"/>
              </a:solidFill>
            </a:endParaRPr>
          </a:p>
        </p:txBody>
      </p:sp>
      <p:sp>
        <p:nvSpPr>
          <p:cNvPr id="24" name="Rechteck 23">
            <a:extLst>
              <a:ext uri="{FF2B5EF4-FFF2-40B4-BE49-F238E27FC236}">
                <a16:creationId xmlns:a16="http://schemas.microsoft.com/office/drawing/2014/main" id="{D5E142A8-C92F-46AE-5F93-985A0B8A15BD}"/>
              </a:ext>
            </a:extLst>
          </p:cNvPr>
          <p:cNvSpPr/>
          <p:nvPr/>
        </p:nvSpPr>
        <p:spPr>
          <a:xfrm>
            <a:off x="6573402" y="5133661"/>
            <a:ext cx="5141194" cy="824278"/>
          </a:xfrm>
          <a:prstGeom prst="rect">
            <a:avLst/>
          </a:prstGeom>
          <a:solidFill>
            <a:srgbClr val="FCC44F"/>
          </a:solidFill>
          <a:ln w="28575">
            <a:solidFill>
              <a:srgbClr val="FCC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lvl="2" indent="0">
              <a:buNone/>
            </a:pPr>
            <a:r>
              <a:rPr lang="de-CH" sz="1100" b="0" i="0" dirty="0">
                <a:solidFill>
                  <a:srgbClr val="161F38"/>
                </a:solidFill>
                <a:effectLst/>
              </a:rPr>
              <a:t>Die Abwanderung von Firmen betrifft nicht nur die Stadt Zürich, sondern insbesondere auch das Zürcher Umland. Dadurch werden viele Orte zu «Schlafgemeinden», zu denen die dort wohnenden Pendler keinen Bezug haben und die sich auch nicht ins Dorfleben integrieren.</a:t>
            </a:r>
          </a:p>
        </p:txBody>
      </p:sp>
      <p:sp>
        <p:nvSpPr>
          <p:cNvPr id="25" name="Ellipse 24">
            <a:extLst>
              <a:ext uri="{FF2B5EF4-FFF2-40B4-BE49-F238E27FC236}">
                <a16:creationId xmlns:a16="http://schemas.microsoft.com/office/drawing/2014/main" id="{D994661F-9C67-1B62-928D-21B0486B1597}"/>
              </a:ext>
            </a:extLst>
          </p:cNvPr>
          <p:cNvSpPr/>
          <p:nvPr/>
        </p:nvSpPr>
        <p:spPr>
          <a:xfrm>
            <a:off x="544539" y="1800964"/>
            <a:ext cx="362251" cy="362251"/>
          </a:xfrm>
          <a:prstGeom prst="ellipse">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t>1</a:t>
            </a:r>
          </a:p>
        </p:txBody>
      </p:sp>
      <p:sp>
        <p:nvSpPr>
          <p:cNvPr id="26" name="Ellipse 25">
            <a:extLst>
              <a:ext uri="{FF2B5EF4-FFF2-40B4-BE49-F238E27FC236}">
                <a16:creationId xmlns:a16="http://schemas.microsoft.com/office/drawing/2014/main" id="{6FBE0C23-23A7-F251-1247-F6A87CC61850}"/>
              </a:ext>
            </a:extLst>
          </p:cNvPr>
          <p:cNvSpPr/>
          <p:nvPr/>
        </p:nvSpPr>
        <p:spPr>
          <a:xfrm>
            <a:off x="544539" y="2826123"/>
            <a:ext cx="362251" cy="362251"/>
          </a:xfrm>
          <a:prstGeom prst="ellipse">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t>2</a:t>
            </a:r>
          </a:p>
        </p:txBody>
      </p:sp>
      <p:sp>
        <p:nvSpPr>
          <p:cNvPr id="27" name="Ellipse 26">
            <a:extLst>
              <a:ext uri="{FF2B5EF4-FFF2-40B4-BE49-F238E27FC236}">
                <a16:creationId xmlns:a16="http://schemas.microsoft.com/office/drawing/2014/main" id="{457CEB8A-4BF1-63C9-F52B-274CCEE0C105}"/>
              </a:ext>
            </a:extLst>
          </p:cNvPr>
          <p:cNvSpPr/>
          <p:nvPr/>
        </p:nvSpPr>
        <p:spPr>
          <a:xfrm>
            <a:off x="544539" y="3948714"/>
            <a:ext cx="362251" cy="362251"/>
          </a:xfrm>
          <a:prstGeom prst="ellipse">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t>3</a:t>
            </a:r>
          </a:p>
        </p:txBody>
      </p:sp>
      <p:sp>
        <p:nvSpPr>
          <p:cNvPr id="28" name="Ellipse 27">
            <a:extLst>
              <a:ext uri="{FF2B5EF4-FFF2-40B4-BE49-F238E27FC236}">
                <a16:creationId xmlns:a16="http://schemas.microsoft.com/office/drawing/2014/main" id="{213AC203-8DB5-85D9-27B2-8485B1FA4F05}"/>
              </a:ext>
            </a:extLst>
          </p:cNvPr>
          <p:cNvSpPr/>
          <p:nvPr/>
        </p:nvSpPr>
        <p:spPr>
          <a:xfrm>
            <a:off x="544539" y="4986215"/>
            <a:ext cx="362251" cy="362251"/>
          </a:xfrm>
          <a:prstGeom prst="ellipse">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t>4</a:t>
            </a:r>
          </a:p>
        </p:txBody>
      </p:sp>
      <p:sp>
        <p:nvSpPr>
          <p:cNvPr id="29" name="Ellipse 28">
            <a:extLst>
              <a:ext uri="{FF2B5EF4-FFF2-40B4-BE49-F238E27FC236}">
                <a16:creationId xmlns:a16="http://schemas.microsoft.com/office/drawing/2014/main" id="{82714B98-E97C-C339-FA4C-C8F791D580D5}"/>
              </a:ext>
            </a:extLst>
          </p:cNvPr>
          <p:cNvSpPr/>
          <p:nvPr/>
        </p:nvSpPr>
        <p:spPr>
          <a:xfrm>
            <a:off x="6382932" y="1724339"/>
            <a:ext cx="362251" cy="362251"/>
          </a:xfrm>
          <a:prstGeom prst="ellipse">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t>5</a:t>
            </a:r>
          </a:p>
        </p:txBody>
      </p:sp>
      <p:sp>
        <p:nvSpPr>
          <p:cNvPr id="30" name="Ellipse 29">
            <a:extLst>
              <a:ext uri="{FF2B5EF4-FFF2-40B4-BE49-F238E27FC236}">
                <a16:creationId xmlns:a16="http://schemas.microsoft.com/office/drawing/2014/main" id="{629A5D47-AAA9-B53F-9F24-45322396FB01}"/>
              </a:ext>
            </a:extLst>
          </p:cNvPr>
          <p:cNvSpPr/>
          <p:nvPr/>
        </p:nvSpPr>
        <p:spPr>
          <a:xfrm>
            <a:off x="6378553" y="2826122"/>
            <a:ext cx="362251" cy="362251"/>
          </a:xfrm>
          <a:prstGeom prst="ellipse">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t>6</a:t>
            </a:r>
          </a:p>
        </p:txBody>
      </p:sp>
      <p:sp>
        <p:nvSpPr>
          <p:cNvPr id="31" name="Ellipse 30">
            <a:extLst>
              <a:ext uri="{FF2B5EF4-FFF2-40B4-BE49-F238E27FC236}">
                <a16:creationId xmlns:a16="http://schemas.microsoft.com/office/drawing/2014/main" id="{34F607EC-FD0C-503A-07CC-252134A25D88}"/>
              </a:ext>
            </a:extLst>
          </p:cNvPr>
          <p:cNvSpPr/>
          <p:nvPr/>
        </p:nvSpPr>
        <p:spPr>
          <a:xfrm>
            <a:off x="6378552" y="3950187"/>
            <a:ext cx="362251" cy="362251"/>
          </a:xfrm>
          <a:prstGeom prst="ellipse">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t>7</a:t>
            </a:r>
          </a:p>
        </p:txBody>
      </p:sp>
      <p:sp>
        <p:nvSpPr>
          <p:cNvPr id="32" name="Ellipse 31">
            <a:extLst>
              <a:ext uri="{FF2B5EF4-FFF2-40B4-BE49-F238E27FC236}">
                <a16:creationId xmlns:a16="http://schemas.microsoft.com/office/drawing/2014/main" id="{E1F59001-EFFC-6BA9-4C6D-27160D8B684D}"/>
              </a:ext>
            </a:extLst>
          </p:cNvPr>
          <p:cNvSpPr/>
          <p:nvPr/>
        </p:nvSpPr>
        <p:spPr>
          <a:xfrm>
            <a:off x="6378551" y="4986215"/>
            <a:ext cx="362251" cy="362251"/>
          </a:xfrm>
          <a:prstGeom prst="ellipse">
            <a:avLst/>
          </a:prstGeom>
          <a:solidFill>
            <a:schemeClr val="accent4">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t>8</a:t>
            </a:r>
          </a:p>
        </p:txBody>
      </p:sp>
    </p:spTree>
    <p:extLst>
      <p:ext uri="{BB962C8B-B14F-4D97-AF65-F5344CB8AC3E}">
        <p14:creationId xmlns:p14="http://schemas.microsoft.com/office/powerpoint/2010/main" val="4207310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D7C50-2EDC-F614-4CFD-FDB38AD2DEB8}"/>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EFB9EBA6-FD9A-97C2-7E32-E79E58C9B4D4}"/>
              </a:ext>
            </a:extLst>
          </p:cNvPr>
          <p:cNvSpPr txBox="1">
            <a:spLocks/>
          </p:cNvSpPr>
          <p:nvPr/>
        </p:nvSpPr>
        <p:spPr>
          <a:xfrm>
            <a:off x="0" y="0"/>
            <a:ext cx="12191999"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5" name="Fußzeilenplatzhalter 4">
            <a:extLst>
              <a:ext uri="{FF2B5EF4-FFF2-40B4-BE49-F238E27FC236}">
                <a16:creationId xmlns:a16="http://schemas.microsoft.com/office/drawing/2014/main" id="{9732E68E-96E6-CC76-E5DD-F972089891DE}"/>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FF30D3B8-039E-2F2D-3DA5-C1071D8A7340}"/>
              </a:ext>
            </a:extLst>
          </p:cNvPr>
          <p:cNvSpPr>
            <a:spLocks noGrp="1"/>
          </p:cNvSpPr>
          <p:nvPr>
            <p:ph type="sldNum" sz="quarter" idx="12"/>
          </p:nvPr>
        </p:nvSpPr>
        <p:spPr/>
        <p:txBody>
          <a:bodyPr/>
          <a:lstStyle/>
          <a:p>
            <a:fld id="{442AD375-037F-43D0-B059-5172DA06796A}" type="slidenum">
              <a:rPr lang="de-CH" smtClean="0"/>
              <a:pPr/>
              <a:t>13</a:t>
            </a:fld>
            <a:endParaRPr lang="de-CH"/>
          </a:p>
        </p:txBody>
      </p:sp>
      <p:sp>
        <p:nvSpPr>
          <p:cNvPr id="13" name="Textfeld 12">
            <a:extLst>
              <a:ext uri="{FF2B5EF4-FFF2-40B4-BE49-F238E27FC236}">
                <a16:creationId xmlns:a16="http://schemas.microsoft.com/office/drawing/2014/main" id="{A4459E7D-4F9E-7B71-4401-8DB58925D136}"/>
              </a:ext>
            </a:extLst>
          </p:cNvPr>
          <p:cNvSpPr txBox="1"/>
          <p:nvPr/>
        </p:nvSpPr>
        <p:spPr>
          <a:xfrm>
            <a:off x="2507224" y="3124301"/>
            <a:ext cx="7177549" cy="609398"/>
          </a:xfrm>
          <a:prstGeom prst="rect">
            <a:avLst/>
          </a:prstGeom>
          <a:noFill/>
        </p:spPr>
        <p:txBody>
          <a:bodyPr wrap="square" lIns="0" tIns="0" rIns="0" bIns="0" rtlCol="0">
            <a:spAutoFit/>
          </a:bodyPr>
          <a:lstStyle/>
          <a:p>
            <a:pPr algn="ctr"/>
            <a:r>
              <a:rPr lang="de-CH" sz="4000" b="1" dirty="0">
                <a:solidFill>
                  <a:srgbClr val="161F38"/>
                </a:solidFill>
              </a:rPr>
              <a:t>04 Die Allianz</a:t>
            </a:r>
          </a:p>
        </p:txBody>
      </p:sp>
    </p:spTree>
    <p:extLst>
      <p:ext uri="{BB962C8B-B14F-4D97-AF65-F5344CB8AC3E}">
        <p14:creationId xmlns:p14="http://schemas.microsoft.com/office/powerpoint/2010/main" val="1410296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F896C-299C-5626-94F0-8336499FD93A}"/>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664EA745-31C3-9E3F-6490-71E2D5B550BF}"/>
              </a:ext>
            </a:extLst>
          </p:cNvPr>
          <p:cNvSpPr txBox="1">
            <a:spLocks/>
          </p:cNvSpPr>
          <p:nvPr/>
        </p:nvSpPr>
        <p:spPr>
          <a:xfrm>
            <a:off x="6096000" y="0"/>
            <a:ext cx="6095999"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dirty="0"/>
          </a:p>
        </p:txBody>
      </p:sp>
      <p:sp>
        <p:nvSpPr>
          <p:cNvPr id="2" name="Titel 1">
            <a:extLst>
              <a:ext uri="{FF2B5EF4-FFF2-40B4-BE49-F238E27FC236}">
                <a16:creationId xmlns:a16="http://schemas.microsoft.com/office/drawing/2014/main" id="{13803F86-26E7-4226-FD03-6349A6CE8078}"/>
              </a:ext>
            </a:extLst>
          </p:cNvPr>
          <p:cNvSpPr>
            <a:spLocks noGrp="1"/>
          </p:cNvSpPr>
          <p:nvPr>
            <p:ph type="title"/>
          </p:nvPr>
        </p:nvSpPr>
        <p:spPr/>
        <p:txBody>
          <a:bodyPr/>
          <a:lstStyle/>
          <a:p>
            <a:r>
              <a:rPr lang="de-CH" dirty="0">
                <a:solidFill>
                  <a:srgbClr val="161F38"/>
                </a:solidFill>
              </a:rPr>
              <a:t>04 Die Allianz</a:t>
            </a:r>
          </a:p>
        </p:txBody>
      </p:sp>
      <p:sp>
        <p:nvSpPr>
          <p:cNvPr id="18" name="Inhaltsplatzhalter 2">
            <a:extLst>
              <a:ext uri="{FF2B5EF4-FFF2-40B4-BE49-F238E27FC236}">
                <a16:creationId xmlns:a16="http://schemas.microsoft.com/office/drawing/2014/main" id="{AB48D899-4F93-E0D8-7080-71DDF3C1B4F4}"/>
              </a:ext>
            </a:extLst>
          </p:cNvPr>
          <p:cNvSpPr>
            <a:spLocks noGrp="1"/>
          </p:cNvSpPr>
          <p:nvPr>
            <p:ph idx="1"/>
          </p:nvPr>
        </p:nvSpPr>
        <p:spPr>
          <a:xfrm>
            <a:off x="728663" y="1752601"/>
            <a:ext cx="4983879" cy="1524000"/>
          </a:xfrm>
        </p:spPr>
        <p:txBody>
          <a:bodyPr vert="horz" lIns="0" tIns="0" rIns="0" bIns="0" rtlCol="0" anchor="t">
            <a:noAutofit/>
          </a:bodyPr>
          <a:lstStyle/>
          <a:p>
            <a:pPr>
              <a:spcBef>
                <a:spcPts val="600"/>
              </a:spcBef>
              <a:spcAft>
                <a:spcPts val="600"/>
              </a:spcAft>
            </a:pPr>
            <a:r>
              <a:rPr lang="de-CH" sz="2000" i="0" dirty="0">
                <a:solidFill>
                  <a:srgbClr val="161F38"/>
                </a:solidFill>
                <a:effectLst/>
              </a:rPr>
              <a:t>In der </a:t>
            </a:r>
            <a:r>
              <a:rPr lang="de-CH" sz="2000" b="1" i="0" dirty="0">
                <a:solidFill>
                  <a:srgbClr val="161F38"/>
                </a:solidFill>
                <a:effectLst/>
              </a:rPr>
              <a:t>«Allianz für einen starken Standort Zürich» </a:t>
            </a:r>
            <a:r>
              <a:rPr lang="de-CH" sz="2000" i="0" dirty="0">
                <a:solidFill>
                  <a:srgbClr val="161F38"/>
                </a:solidFill>
                <a:effectLst/>
              </a:rPr>
              <a:t>haben sich zahlreiche Akteure aus der Zürcher Wirtschaft und Politik zusammengeschlossen, um gemeinsam die Steuervorlage zu unterstützen. </a:t>
            </a:r>
          </a:p>
          <a:p>
            <a:pPr>
              <a:spcBef>
                <a:spcPts val="600"/>
              </a:spcBef>
              <a:spcAft>
                <a:spcPts val="600"/>
              </a:spcAft>
            </a:pPr>
            <a:endParaRPr lang="de-CH" sz="2000" dirty="0">
              <a:solidFill>
                <a:srgbClr val="161F38"/>
              </a:solidFill>
            </a:endParaRPr>
          </a:p>
          <a:p>
            <a:pPr>
              <a:spcBef>
                <a:spcPts val="600"/>
              </a:spcBef>
              <a:spcAft>
                <a:spcPts val="600"/>
              </a:spcAft>
            </a:pPr>
            <a:r>
              <a:rPr lang="de-CH" sz="2000" i="0" dirty="0">
                <a:solidFill>
                  <a:srgbClr val="161F38"/>
                </a:solidFill>
                <a:effectLst/>
                <a:hlinkClick r:id="rId3"/>
              </a:rPr>
              <a:t>Webseite der Allianz</a:t>
            </a:r>
            <a:endParaRPr lang="de-CH" sz="2000" i="0" dirty="0">
              <a:solidFill>
                <a:srgbClr val="161F38"/>
              </a:solidFill>
              <a:effectLst/>
            </a:endParaRPr>
          </a:p>
          <a:p>
            <a:pPr>
              <a:spcBef>
                <a:spcPts val="600"/>
              </a:spcBef>
              <a:spcAft>
                <a:spcPts val="600"/>
              </a:spcAft>
            </a:pPr>
            <a:endParaRPr lang="de-CH" sz="1700" b="1" dirty="0">
              <a:solidFill>
                <a:srgbClr val="2E6EAF"/>
              </a:solidFill>
            </a:endParaRPr>
          </a:p>
        </p:txBody>
      </p:sp>
      <p:sp>
        <p:nvSpPr>
          <p:cNvPr id="5" name="Fußzeilenplatzhalter 4">
            <a:extLst>
              <a:ext uri="{FF2B5EF4-FFF2-40B4-BE49-F238E27FC236}">
                <a16:creationId xmlns:a16="http://schemas.microsoft.com/office/drawing/2014/main" id="{582F3EB9-3CA4-6A7D-24AF-192C98D1463D}"/>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CE0CF0C6-0949-4829-2A90-F69CD5DC0336}"/>
              </a:ext>
            </a:extLst>
          </p:cNvPr>
          <p:cNvSpPr>
            <a:spLocks noGrp="1"/>
          </p:cNvSpPr>
          <p:nvPr>
            <p:ph type="sldNum" sz="quarter" idx="12"/>
          </p:nvPr>
        </p:nvSpPr>
        <p:spPr/>
        <p:txBody>
          <a:bodyPr/>
          <a:lstStyle/>
          <a:p>
            <a:fld id="{442AD375-037F-43D0-B059-5172DA06796A}" type="slidenum">
              <a:rPr lang="de-CH" smtClean="0"/>
              <a:pPr/>
              <a:t>14</a:t>
            </a:fld>
            <a:endParaRPr lang="de-CH"/>
          </a:p>
        </p:txBody>
      </p:sp>
      <p:grpSp>
        <p:nvGrpSpPr>
          <p:cNvPr id="8" name="Gruppieren 7">
            <a:extLst>
              <a:ext uri="{FF2B5EF4-FFF2-40B4-BE49-F238E27FC236}">
                <a16:creationId xmlns:a16="http://schemas.microsoft.com/office/drawing/2014/main" id="{D6285303-353D-7A84-1AB2-3AB073DD1934}"/>
              </a:ext>
            </a:extLst>
          </p:cNvPr>
          <p:cNvGrpSpPr/>
          <p:nvPr/>
        </p:nvGrpSpPr>
        <p:grpSpPr>
          <a:xfrm>
            <a:off x="6245524" y="1304658"/>
            <a:ext cx="5796949" cy="4248683"/>
            <a:chOff x="6302066" y="1065413"/>
            <a:chExt cx="5796949" cy="4248683"/>
          </a:xfrm>
        </p:grpSpPr>
        <p:pic>
          <p:nvPicPr>
            <p:cNvPr id="1026" name="Picture 2" descr="Steuervorlage Zürich SVP">
              <a:extLst>
                <a:ext uri="{FF2B5EF4-FFF2-40B4-BE49-F238E27FC236}">
                  <a16:creationId xmlns:a16="http://schemas.microsoft.com/office/drawing/2014/main" id="{FF784A33-93B7-3C70-CB6C-CDD9C1C76B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69" t="16610" b="24349"/>
            <a:stretch/>
          </p:blipFill>
          <p:spPr bwMode="auto">
            <a:xfrm>
              <a:off x="6302066" y="1065413"/>
              <a:ext cx="1470787" cy="975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euervorlage Zürich FDP">
              <a:extLst>
                <a:ext uri="{FF2B5EF4-FFF2-40B4-BE49-F238E27FC236}">
                  <a16:creationId xmlns:a16="http://schemas.microsoft.com/office/drawing/2014/main" id="{DDB196D7-2F6C-43C9-6551-292EA1A43BE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568" b="17585"/>
            <a:stretch/>
          </p:blipFill>
          <p:spPr bwMode="auto">
            <a:xfrm>
              <a:off x="8404989" y="1115034"/>
              <a:ext cx="1333579" cy="944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uervorlage Zürich GLP">
              <a:extLst>
                <a:ext uri="{FF2B5EF4-FFF2-40B4-BE49-F238E27FC236}">
                  <a16:creationId xmlns:a16="http://schemas.microsoft.com/office/drawing/2014/main" id="{1EA815AE-C9E5-8B2D-B4E7-A50DE9F2466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639" b="31840"/>
            <a:stretch/>
          </p:blipFill>
          <p:spPr bwMode="auto">
            <a:xfrm>
              <a:off x="10200727" y="1100893"/>
              <a:ext cx="1898288" cy="9043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euervorlage Zürich Mitte">
              <a:extLst>
                <a:ext uri="{FF2B5EF4-FFF2-40B4-BE49-F238E27FC236}">
                  <a16:creationId xmlns:a16="http://schemas.microsoft.com/office/drawing/2014/main" id="{DE8C0CE3-AB8F-A933-E0F0-76204A36856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160" b="28430"/>
            <a:stretch/>
          </p:blipFill>
          <p:spPr bwMode="auto">
            <a:xfrm>
              <a:off x="6325756" y="2356485"/>
              <a:ext cx="1760298" cy="9753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euervorlage Zürich Forum">
              <a:extLst>
                <a:ext uri="{FF2B5EF4-FFF2-40B4-BE49-F238E27FC236}">
                  <a16:creationId xmlns:a16="http://schemas.microsoft.com/office/drawing/2014/main" id="{4FCF3403-EA5A-5F29-9A37-729B4AB5051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5719" b="26265"/>
            <a:stretch/>
          </p:blipFill>
          <p:spPr bwMode="auto">
            <a:xfrm>
              <a:off x="8121062" y="2435811"/>
              <a:ext cx="1807147" cy="8677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F9B9563-34E3-1C93-9EE3-740A9C4CDD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41779" y="2356485"/>
              <a:ext cx="863502" cy="935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EB9298B-2492-A06B-B718-66F94DA06D4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5756" y="3568083"/>
              <a:ext cx="1580030" cy="6355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teuervorlage Zürich">
              <a:extLst>
                <a:ext uri="{FF2B5EF4-FFF2-40B4-BE49-F238E27FC236}">
                  <a16:creationId xmlns:a16="http://schemas.microsoft.com/office/drawing/2014/main" id="{945556EB-C295-0E55-7ACE-6A1B9070D0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42061" y="3696023"/>
              <a:ext cx="1580030" cy="65182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51A2B07-657C-6835-9BA5-B54BEE0B19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50941" y="3884802"/>
              <a:ext cx="1580030" cy="27426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9D8778FF-7E8F-230A-0B20-6F0707ED9A8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04727" y="4678587"/>
              <a:ext cx="1396483" cy="63550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2F2E9866-DE1A-D369-68F5-BF658452F97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26091" y="4862640"/>
              <a:ext cx="2074636" cy="24577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VZA – Vereinigung Zürcherischer Arbeitgeberorganisationen">
              <a:extLst>
                <a:ext uri="{FF2B5EF4-FFF2-40B4-BE49-F238E27FC236}">
                  <a16:creationId xmlns:a16="http://schemas.microsoft.com/office/drawing/2014/main" id="{E083E659-6BB7-0981-6162-1857765E85C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33600" b="34400"/>
            <a:stretch/>
          </p:blipFill>
          <p:spPr bwMode="auto">
            <a:xfrm>
              <a:off x="10350941" y="4682826"/>
              <a:ext cx="1580031" cy="5056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2971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09C2F-246D-8AD3-14AD-5D850145584F}"/>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B6530095-D95F-BE12-1354-3121D1FEE5BF}"/>
              </a:ext>
            </a:extLst>
          </p:cNvPr>
          <p:cNvSpPr txBox="1">
            <a:spLocks/>
          </p:cNvSpPr>
          <p:nvPr/>
        </p:nvSpPr>
        <p:spPr>
          <a:xfrm>
            <a:off x="0" y="0"/>
            <a:ext cx="12191999"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5" name="Fußzeilenplatzhalter 4">
            <a:extLst>
              <a:ext uri="{FF2B5EF4-FFF2-40B4-BE49-F238E27FC236}">
                <a16:creationId xmlns:a16="http://schemas.microsoft.com/office/drawing/2014/main" id="{71EB2F3B-76F4-7C60-1C04-54AF481D184F}"/>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F8492F65-E7CA-2532-FCA1-9C56D3B3E43E}"/>
              </a:ext>
            </a:extLst>
          </p:cNvPr>
          <p:cNvSpPr>
            <a:spLocks noGrp="1"/>
          </p:cNvSpPr>
          <p:nvPr>
            <p:ph type="sldNum" sz="quarter" idx="12"/>
          </p:nvPr>
        </p:nvSpPr>
        <p:spPr/>
        <p:txBody>
          <a:bodyPr/>
          <a:lstStyle/>
          <a:p>
            <a:fld id="{442AD375-037F-43D0-B059-5172DA06796A}" type="slidenum">
              <a:rPr lang="de-CH" smtClean="0"/>
              <a:pPr/>
              <a:t>15</a:t>
            </a:fld>
            <a:endParaRPr lang="de-CH"/>
          </a:p>
        </p:txBody>
      </p:sp>
      <p:sp>
        <p:nvSpPr>
          <p:cNvPr id="13" name="Textfeld 12">
            <a:extLst>
              <a:ext uri="{FF2B5EF4-FFF2-40B4-BE49-F238E27FC236}">
                <a16:creationId xmlns:a16="http://schemas.microsoft.com/office/drawing/2014/main" id="{6F12D496-3D2A-4373-1605-A07B5CB16271}"/>
              </a:ext>
            </a:extLst>
          </p:cNvPr>
          <p:cNvSpPr txBox="1"/>
          <p:nvPr/>
        </p:nvSpPr>
        <p:spPr>
          <a:xfrm>
            <a:off x="2507224" y="3124301"/>
            <a:ext cx="7177549" cy="609398"/>
          </a:xfrm>
          <a:prstGeom prst="rect">
            <a:avLst/>
          </a:prstGeom>
          <a:noFill/>
        </p:spPr>
        <p:txBody>
          <a:bodyPr wrap="square" lIns="0" tIns="0" rIns="0" bIns="0" rtlCol="0">
            <a:spAutoFit/>
          </a:bodyPr>
          <a:lstStyle/>
          <a:p>
            <a:pPr algn="ctr"/>
            <a:r>
              <a:rPr lang="de-CH" sz="4000" b="1" dirty="0">
                <a:solidFill>
                  <a:srgbClr val="161F38"/>
                </a:solidFill>
              </a:rPr>
              <a:t>05 Die Kampagne</a:t>
            </a:r>
          </a:p>
        </p:txBody>
      </p:sp>
    </p:spTree>
    <p:extLst>
      <p:ext uri="{BB962C8B-B14F-4D97-AF65-F5344CB8AC3E}">
        <p14:creationId xmlns:p14="http://schemas.microsoft.com/office/powerpoint/2010/main" val="2761613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86BA9-B1A5-AFAF-D6C4-A80BEF843B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D6AEF2-2DAC-1AD0-3FB9-D90AFA782E41}"/>
              </a:ext>
            </a:extLst>
          </p:cNvPr>
          <p:cNvSpPr>
            <a:spLocks noGrp="1"/>
          </p:cNvSpPr>
          <p:nvPr>
            <p:ph type="title"/>
          </p:nvPr>
        </p:nvSpPr>
        <p:spPr/>
        <p:txBody>
          <a:bodyPr/>
          <a:lstStyle/>
          <a:p>
            <a:r>
              <a:rPr lang="de-CH" dirty="0">
                <a:solidFill>
                  <a:srgbClr val="161F38"/>
                </a:solidFill>
              </a:rPr>
              <a:t>05 Die Kampagne</a:t>
            </a:r>
          </a:p>
        </p:txBody>
      </p:sp>
      <p:sp>
        <p:nvSpPr>
          <p:cNvPr id="5" name="Fußzeilenplatzhalter 4">
            <a:extLst>
              <a:ext uri="{FF2B5EF4-FFF2-40B4-BE49-F238E27FC236}">
                <a16:creationId xmlns:a16="http://schemas.microsoft.com/office/drawing/2014/main" id="{664D3F57-7394-5451-D0C7-89E4896517AB}"/>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30DB2844-EDB1-A8A0-B4CB-D1B9AD28767F}"/>
              </a:ext>
            </a:extLst>
          </p:cNvPr>
          <p:cNvSpPr>
            <a:spLocks noGrp="1"/>
          </p:cNvSpPr>
          <p:nvPr>
            <p:ph type="sldNum" sz="quarter" idx="12"/>
          </p:nvPr>
        </p:nvSpPr>
        <p:spPr/>
        <p:txBody>
          <a:bodyPr/>
          <a:lstStyle/>
          <a:p>
            <a:fld id="{442AD375-037F-43D0-B059-5172DA06796A}" type="slidenum">
              <a:rPr lang="de-CH" smtClean="0"/>
              <a:pPr/>
              <a:t>16</a:t>
            </a:fld>
            <a:endParaRPr lang="de-CH"/>
          </a:p>
        </p:txBody>
      </p:sp>
      <p:pic>
        <p:nvPicPr>
          <p:cNvPr id="1026" name="Picture 2">
            <a:extLst>
              <a:ext uri="{FF2B5EF4-FFF2-40B4-BE49-F238E27FC236}">
                <a16:creationId xmlns:a16="http://schemas.microsoft.com/office/drawing/2014/main" id="{A8961D2A-0E22-C48B-C475-D13E64787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869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3CB00-58B6-FDAA-8A69-535983F440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8500DB-D831-1D73-8C74-2106948D6707}"/>
              </a:ext>
            </a:extLst>
          </p:cNvPr>
          <p:cNvSpPr>
            <a:spLocks noGrp="1"/>
          </p:cNvSpPr>
          <p:nvPr>
            <p:ph type="title"/>
          </p:nvPr>
        </p:nvSpPr>
        <p:spPr/>
        <p:txBody>
          <a:bodyPr/>
          <a:lstStyle/>
          <a:p>
            <a:r>
              <a:rPr lang="de-CH" dirty="0">
                <a:solidFill>
                  <a:srgbClr val="161F38"/>
                </a:solidFill>
              </a:rPr>
              <a:t>05 Die Kampagne</a:t>
            </a:r>
          </a:p>
        </p:txBody>
      </p:sp>
      <p:sp>
        <p:nvSpPr>
          <p:cNvPr id="5" name="Fußzeilenplatzhalter 4">
            <a:extLst>
              <a:ext uri="{FF2B5EF4-FFF2-40B4-BE49-F238E27FC236}">
                <a16:creationId xmlns:a16="http://schemas.microsoft.com/office/drawing/2014/main" id="{1B0FF3C3-FFF8-183B-8461-64E8390B3BF5}"/>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9589EFFC-7C76-D8D0-CD24-C5F757717802}"/>
              </a:ext>
            </a:extLst>
          </p:cNvPr>
          <p:cNvSpPr>
            <a:spLocks noGrp="1"/>
          </p:cNvSpPr>
          <p:nvPr>
            <p:ph type="sldNum" sz="quarter" idx="12"/>
          </p:nvPr>
        </p:nvSpPr>
        <p:spPr/>
        <p:txBody>
          <a:bodyPr/>
          <a:lstStyle/>
          <a:p>
            <a:fld id="{442AD375-037F-43D0-B059-5172DA06796A}" type="slidenum">
              <a:rPr lang="de-CH" smtClean="0"/>
              <a:pPr/>
              <a:t>17</a:t>
            </a:fld>
            <a:endParaRPr lang="de-CH"/>
          </a:p>
        </p:txBody>
      </p:sp>
      <p:pic>
        <p:nvPicPr>
          <p:cNvPr id="2050" name="Picture 2">
            <a:extLst>
              <a:ext uri="{FF2B5EF4-FFF2-40B4-BE49-F238E27FC236}">
                <a16:creationId xmlns:a16="http://schemas.microsoft.com/office/drawing/2014/main" id="{E96A1E67-4EE9-2FC4-CF82-47364242E3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589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08B2-FB15-0500-6FFA-52F8850D7D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48577C2-E79E-A264-87D8-642A95A3C042}"/>
              </a:ext>
            </a:extLst>
          </p:cNvPr>
          <p:cNvSpPr>
            <a:spLocks noGrp="1"/>
          </p:cNvSpPr>
          <p:nvPr>
            <p:ph type="title"/>
          </p:nvPr>
        </p:nvSpPr>
        <p:spPr/>
        <p:txBody>
          <a:bodyPr/>
          <a:lstStyle/>
          <a:p>
            <a:r>
              <a:rPr lang="de-CH" dirty="0">
                <a:solidFill>
                  <a:srgbClr val="161F38"/>
                </a:solidFill>
              </a:rPr>
              <a:t>05 Die Kampagne</a:t>
            </a:r>
          </a:p>
        </p:txBody>
      </p:sp>
      <p:sp>
        <p:nvSpPr>
          <p:cNvPr id="5" name="Fußzeilenplatzhalter 4">
            <a:extLst>
              <a:ext uri="{FF2B5EF4-FFF2-40B4-BE49-F238E27FC236}">
                <a16:creationId xmlns:a16="http://schemas.microsoft.com/office/drawing/2014/main" id="{58D811E1-CF41-AF15-49AB-C4A1CAA8266E}"/>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6E23E602-2D64-1F1B-4C39-982D0B07BF8C}"/>
              </a:ext>
            </a:extLst>
          </p:cNvPr>
          <p:cNvSpPr>
            <a:spLocks noGrp="1"/>
          </p:cNvSpPr>
          <p:nvPr>
            <p:ph type="sldNum" sz="quarter" idx="12"/>
          </p:nvPr>
        </p:nvSpPr>
        <p:spPr/>
        <p:txBody>
          <a:bodyPr/>
          <a:lstStyle/>
          <a:p>
            <a:fld id="{442AD375-037F-43D0-B059-5172DA06796A}" type="slidenum">
              <a:rPr lang="de-CH" smtClean="0"/>
              <a:pPr/>
              <a:t>18</a:t>
            </a:fld>
            <a:endParaRPr lang="de-CH"/>
          </a:p>
        </p:txBody>
      </p:sp>
      <p:pic>
        <p:nvPicPr>
          <p:cNvPr id="3074" name="Picture 2">
            <a:extLst>
              <a:ext uri="{FF2B5EF4-FFF2-40B4-BE49-F238E27FC236}">
                <a16:creationId xmlns:a16="http://schemas.microsoft.com/office/drawing/2014/main" id="{F0939185-0ACE-37C4-B808-7D20E344E1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339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0BFF-F6C2-5189-C7CD-6A1A2197A41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C91171-CB09-6331-9285-480497B439FC}"/>
              </a:ext>
            </a:extLst>
          </p:cNvPr>
          <p:cNvSpPr>
            <a:spLocks noGrp="1"/>
          </p:cNvSpPr>
          <p:nvPr>
            <p:ph type="title"/>
          </p:nvPr>
        </p:nvSpPr>
        <p:spPr/>
        <p:txBody>
          <a:bodyPr/>
          <a:lstStyle/>
          <a:p>
            <a:r>
              <a:rPr lang="de-CH" dirty="0">
                <a:solidFill>
                  <a:srgbClr val="161F38"/>
                </a:solidFill>
              </a:rPr>
              <a:t>05 Die Kampagne</a:t>
            </a:r>
          </a:p>
        </p:txBody>
      </p:sp>
      <p:sp>
        <p:nvSpPr>
          <p:cNvPr id="5" name="Fußzeilenplatzhalter 4">
            <a:extLst>
              <a:ext uri="{FF2B5EF4-FFF2-40B4-BE49-F238E27FC236}">
                <a16:creationId xmlns:a16="http://schemas.microsoft.com/office/drawing/2014/main" id="{34E28FCC-6B44-F550-0A48-CE3A9844E90D}"/>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41AD2534-0FAD-84EE-8EC9-C0A0EC3AAE2D}"/>
              </a:ext>
            </a:extLst>
          </p:cNvPr>
          <p:cNvSpPr>
            <a:spLocks noGrp="1"/>
          </p:cNvSpPr>
          <p:nvPr>
            <p:ph type="sldNum" sz="quarter" idx="12"/>
          </p:nvPr>
        </p:nvSpPr>
        <p:spPr/>
        <p:txBody>
          <a:bodyPr/>
          <a:lstStyle/>
          <a:p>
            <a:fld id="{442AD375-037F-43D0-B059-5172DA06796A}" type="slidenum">
              <a:rPr lang="de-CH" smtClean="0"/>
              <a:pPr/>
              <a:t>19</a:t>
            </a:fld>
            <a:endParaRPr lang="de-CH"/>
          </a:p>
        </p:txBody>
      </p:sp>
      <p:pic>
        <p:nvPicPr>
          <p:cNvPr id="4098" name="Picture 2">
            <a:extLst>
              <a:ext uri="{FF2B5EF4-FFF2-40B4-BE49-F238E27FC236}">
                <a16:creationId xmlns:a16="http://schemas.microsoft.com/office/drawing/2014/main" id="{30E9AFCA-2812-DE99-2C4C-B5CCE65AD9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0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B9838-94D5-3A37-9680-FFC950A5FD5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70448515-97A9-5C4B-4C65-E92877DD80E1}"/>
              </a:ext>
            </a:extLst>
          </p:cNvPr>
          <p:cNvSpPr>
            <a:spLocks noGrp="1"/>
          </p:cNvSpPr>
          <p:nvPr>
            <p:ph idx="1"/>
          </p:nvPr>
        </p:nvSpPr>
        <p:spPr>
          <a:xfrm>
            <a:off x="3825926" y="1400000"/>
            <a:ext cx="6615932" cy="4058000"/>
          </a:xfrm>
        </p:spPr>
        <p:txBody>
          <a:bodyPr/>
          <a:lstStyle/>
          <a:p>
            <a:r>
              <a:rPr lang="de-CH" sz="4000" b="1" dirty="0">
                <a:solidFill>
                  <a:srgbClr val="161F38"/>
                </a:solidFill>
                <a:cs typeface="Arial Black" panose="020B0604020202020204" pitchFamily="34" charset="0"/>
              </a:rPr>
              <a:t>Hintergrund</a:t>
            </a:r>
          </a:p>
          <a:p>
            <a:r>
              <a:rPr lang="de-CH" sz="4000" b="1" dirty="0">
                <a:solidFill>
                  <a:srgbClr val="161F38"/>
                </a:solidFill>
                <a:cs typeface="Arial Black" panose="020B0604020202020204" pitchFamily="34" charset="0"/>
              </a:rPr>
              <a:t>Die Vorlage</a:t>
            </a:r>
          </a:p>
          <a:p>
            <a:r>
              <a:rPr lang="de-CH" sz="4000" b="1" dirty="0">
                <a:solidFill>
                  <a:srgbClr val="161F38"/>
                </a:solidFill>
                <a:cs typeface="Arial Black" panose="020B0604020202020204" pitchFamily="34" charset="0"/>
              </a:rPr>
              <a:t>Die Argumente</a:t>
            </a:r>
          </a:p>
          <a:p>
            <a:r>
              <a:rPr lang="de-CH" sz="4000" b="1" dirty="0">
                <a:solidFill>
                  <a:srgbClr val="161F38"/>
                </a:solidFill>
                <a:cs typeface="Arial Black" panose="020B0604020202020204" pitchFamily="34" charset="0"/>
              </a:rPr>
              <a:t>Die Allianz</a:t>
            </a:r>
          </a:p>
          <a:p>
            <a:r>
              <a:rPr lang="de-CH" sz="4000" b="1" dirty="0">
                <a:solidFill>
                  <a:srgbClr val="161F38"/>
                </a:solidFill>
                <a:cs typeface="Arial Black" panose="020B0604020202020204" pitchFamily="34" charset="0"/>
              </a:rPr>
              <a:t>Die Kampagne</a:t>
            </a:r>
          </a:p>
        </p:txBody>
      </p:sp>
      <p:sp>
        <p:nvSpPr>
          <p:cNvPr id="4" name="Foliennummernplatzhalter 3">
            <a:extLst>
              <a:ext uri="{FF2B5EF4-FFF2-40B4-BE49-F238E27FC236}">
                <a16:creationId xmlns:a16="http://schemas.microsoft.com/office/drawing/2014/main" id="{478B7D21-B31F-F5C2-D678-3510683AB8BF}"/>
              </a:ext>
            </a:extLst>
          </p:cNvPr>
          <p:cNvSpPr>
            <a:spLocks noGrp="1"/>
          </p:cNvSpPr>
          <p:nvPr>
            <p:ph type="sldNum" sz="quarter" idx="12"/>
          </p:nvPr>
        </p:nvSpPr>
        <p:spPr/>
        <p:txBody>
          <a:bodyPr/>
          <a:lstStyle/>
          <a:p>
            <a:fld id="{442AD375-037F-43D0-B059-5172DA06796A}" type="slidenum">
              <a:rPr lang="de-CH" smtClean="0"/>
              <a:pPr/>
              <a:t>2</a:t>
            </a:fld>
            <a:endParaRPr lang="de-CH"/>
          </a:p>
        </p:txBody>
      </p:sp>
      <p:cxnSp>
        <p:nvCxnSpPr>
          <p:cNvPr id="5" name="Gerader Verbinder 10">
            <a:extLst>
              <a:ext uri="{FF2B5EF4-FFF2-40B4-BE49-F238E27FC236}">
                <a16:creationId xmlns:a16="http://schemas.microsoft.com/office/drawing/2014/main" id="{F4A6E8F1-D138-B07D-35B8-3A46469FAA9C}"/>
              </a:ext>
            </a:extLst>
          </p:cNvPr>
          <p:cNvCxnSpPr/>
          <p:nvPr/>
        </p:nvCxnSpPr>
        <p:spPr>
          <a:xfrm>
            <a:off x="3388599" y="1124744"/>
            <a:ext cx="0" cy="4608512"/>
          </a:xfrm>
          <a:prstGeom prst="line">
            <a:avLst/>
          </a:prstGeom>
          <a:ln w="6350">
            <a:solidFill>
              <a:srgbClr val="161F38"/>
            </a:solidFill>
          </a:ln>
        </p:spPr>
        <p:style>
          <a:lnRef idx="1">
            <a:schemeClr val="accent1"/>
          </a:lnRef>
          <a:fillRef idx="0">
            <a:schemeClr val="accent1"/>
          </a:fillRef>
          <a:effectRef idx="0">
            <a:schemeClr val="accent1"/>
          </a:effectRef>
          <a:fontRef idx="minor">
            <a:schemeClr val="tx1"/>
          </a:fontRef>
        </p:style>
      </p:cxnSp>
      <p:sp>
        <p:nvSpPr>
          <p:cNvPr id="6" name="Inhaltsplatzhalter 2">
            <a:extLst>
              <a:ext uri="{FF2B5EF4-FFF2-40B4-BE49-F238E27FC236}">
                <a16:creationId xmlns:a16="http://schemas.microsoft.com/office/drawing/2014/main" id="{5BDEB095-AFD9-6015-D17F-3BFC61B1F813}"/>
              </a:ext>
            </a:extLst>
          </p:cNvPr>
          <p:cNvSpPr txBox="1">
            <a:spLocks/>
          </p:cNvSpPr>
          <p:nvPr/>
        </p:nvSpPr>
        <p:spPr>
          <a:xfrm>
            <a:off x="2292091" y="1400000"/>
            <a:ext cx="1015446" cy="1303871"/>
          </a:xfrm>
          <a:prstGeom prst="rect">
            <a:avLst/>
          </a:prstGeom>
        </p:spPr>
        <p:txBody>
          <a:bodyPr vert="horz" lIns="0" tIns="0" rIns="0" bIns="0" rtlCol="0">
            <a:noAutofit/>
          </a:bodyPr>
          <a:lstStyle>
            <a:lvl1pPr marL="0" indent="0" algn="l" defTabSz="914400" rtl="0" eaLnBrk="1" latinLnBrk="0" hangingPunct="1">
              <a:lnSpc>
                <a:spcPct val="98000"/>
              </a:lnSpc>
              <a:spcBef>
                <a:spcPts val="0"/>
              </a:spcBef>
              <a:buFont typeface="Arial" panose="020B0604020202020204" pitchFamily="34" charset="0"/>
              <a:buNone/>
              <a:defRPr sz="2800" kern="1200">
                <a:solidFill>
                  <a:schemeClr val="tx2"/>
                </a:solidFill>
                <a:latin typeface="+mn-lt"/>
                <a:ea typeface="+mn-ea"/>
                <a:cs typeface="+mn-cs"/>
              </a:defRPr>
            </a:lvl1pPr>
            <a:lvl2pPr marL="342000" indent="-342000" algn="l" defTabSz="914400" rtl="0" eaLnBrk="1" latinLnBrk="0" hangingPunct="1">
              <a:lnSpc>
                <a:spcPct val="98000"/>
              </a:lnSpc>
              <a:spcBef>
                <a:spcPts val="0"/>
              </a:spcBef>
              <a:buFont typeface="Symbol" panose="05050102010706020507" pitchFamily="18" charset="2"/>
              <a:buChar char="-"/>
              <a:defRPr sz="2800" kern="1200">
                <a:solidFill>
                  <a:schemeClr val="tx2"/>
                </a:solidFill>
                <a:latin typeface="+mn-lt"/>
                <a:ea typeface="+mn-ea"/>
                <a:cs typeface="+mn-cs"/>
              </a:defRPr>
            </a:lvl2pPr>
            <a:lvl3pPr marL="684000" indent="-342000" algn="l" defTabSz="914400" rtl="0" eaLnBrk="1" latinLnBrk="0" hangingPunct="1">
              <a:lnSpc>
                <a:spcPct val="98000"/>
              </a:lnSpc>
              <a:spcBef>
                <a:spcPts val="0"/>
              </a:spcBef>
              <a:buFont typeface="Symbol" panose="05050102010706020507" pitchFamily="18" charset="2"/>
              <a:buChar char="-"/>
              <a:defRPr sz="2800" kern="1200">
                <a:solidFill>
                  <a:schemeClr val="tx2"/>
                </a:solidFill>
                <a:latin typeface="+mn-lt"/>
                <a:ea typeface="+mn-ea"/>
                <a:cs typeface="+mn-cs"/>
              </a:defRPr>
            </a:lvl3pPr>
            <a:lvl4pPr marL="1026000" indent="-342000" algn="l" defTabSz="914400" rtl="0" eaLnBrk="1" latinLnBrk="0" hangingPunct="1">
              <a:lnSpc>
                <a:spcPct val="98000"/>
              </a:lnSpc>
              <a:spcBef>
                <a:spcPts val="0"/>
              </a:spcBef>
              <a:buFont typeface="Symbol" panose="05050102010706020507" pitchFamily="18" charset="2"/>
              <a:buChar char="-"/>
              <a:defRPr sz="2800" kern="1200">
                <a:solidFill>
                  <a:schemeClr val="tx2"/>
                </a:solidFill>
                <a:latin typeface="+mn-lt"/>
                <a:ea typeface="+mn-ea"/>
                <a:cs typeface="+mn-cs"/>
              </a:defRPr>
            </a:lvl4pPr>
            <a:lvl5pPr marL="1368000" indent="-342000" algn="l" defTabSz="914400" rtl="0" eaLnBrk="1" latinLnBrk="0" hangingPunct="1">
              <a:lnSpc>
                <a:spcPct val="98000"/>
              </a:lnSpc>
              <a:spcBef>
                <a:spcPts val="0"/>
              </a:spcBef>
              <a:buFont typeface="Symbol" panose="05050102010706020507" pitchFamily="18" charset="2"/>
              <a:buChar char="-"/>
              <a:defRPr sz="2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9000"/>
              </a:lnSpc>
            </a:pPr>
            <a:r>
              <a:rPr lang="de-DE" sz="4000" b="1" dirty="0">
                <a:solidFill>
                  <a:srgbClr val="161F38"/>
                </a:solidFill>
              </a:rPr>
              <a:t>01</a:t>
            </a:r>
          </a:p>
          <a:p>
            <a:pPr>
              <a:lnSpc>
                <a:spcPct val="99000"/>
              </a:lnSpc>
            </a:pPr>
            <a:r>
              <a:rPr lang="de-DE" sz="4000" b="1" dirty="0">
                <a:solidFill>
                  <a:srgbClr val="161F38"/>
                </a:solidFill>
              </a:rPr>
              <a:t>02</a:t>
            </a:r>
          </a:p>
          <a:p>
            <a:pPr>
              <a:lnSpc>
                <a:spcPct val="99000"/>
              </a:lnSpc>
            </a:pPr>
            <a:r>
              <a:rPr lang="de-DE" sz="4000" b="1" dirty="0">
                <a:solidFill>
                  <a:srgbClr val="161F38"/>
                </a:solidFill>
              </a:rPr>
              <a:t>03</a:t>
            </a:r>
          </a:p>
          <a:p>
            <a:pPr>
              <a:lnSpc>
                <a:spcPct val="99000"/>
              </a:lnSpc>
            </a:pPr>
            <a:r>
              <a:rPr lang="de-DE" sz="4000" b="1" dirty="0">
                <a:solidFill>
                  <a:srgbClr val="161F38"/>
                </a:solidFill>
              </a:rPr>
              <a:t>04</a:t>
            </a:r>
          </a:p>
          <a:p>
            <a:pPr>
              <a:lnSpc>
                <a:spcPct val="99000"/>
              </a:lnSpc>
            </a:pPr>
            <a:r>
              <a:rPr lang="de-DE" sz="4000" b="1" dirty="0">
                <a:solidFill>
                  <a:srgbClr val="161F38"/>
                </a:solidFill>
              </a:rPr>
              <a:t>05</a:t>
            </a:r>
          </a:p>
        </p:txBody>
      </p:sp>
    </p:spTree>
    <p:extLst>
      <p:ext uri="{BB962C8B-B14F-4D97-AF65-F5344CB8AC3E}">
        <p14:creationId xmlns:p14="http://schemas.microsoft.com/office/powerpoint/2010/main" val="3468641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4C2C6-C9EE-1A3B-4062-24EB3D48F294}"/>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29676213-79AF-F4C3-1EBC-5DC21E8F58ED}"/>
              </a:ext>
            </a:extLst>
          </p:cNvPr>
          <p:cNvSpPr txBox="1">
            <a:spLocks/>
          </p:cNvSpPr>
          <p:nvPr/>
        </p:nvSpPr>
        <p:spPr>
          <a:xfrm>
            <a:off x="0" y="0"/>
            <a:ext cx="12191999"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5" name="Fußzeilenplatzhalter 4">
            <a:extLst>
              <a:ext uri="{FF2B5EF4-FFF2-40B4-BE49-F238E27FC236}">
                <a16:creationId xmlns:a16="http://schemas.microsoft.com/office/drawing/2014/main" id="{BA05138B-9D35-BA0B-74C4-5D26AD2838DB}"/>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B10DB1B5-7635-A5CE-ACB1-C522D71660AB}"/>
              </a:ext>
            </a:extLst>
          </p:cNvPr>
          <p:cNvSpPr>
            <a:spLocks noGrp="1"/>
          </p:cNvSpPr>
          <p:nvPr>
            <p:ph type="sldNum" sz="quarter" idx="12"/>
          </p:nvPr>
        </p:nvSpPr>
        <p:spPr/>
        <p:txBody>
          <a:bodyPr/>
          <a:lstStyle/>
          <a:p>
            <a:fld id="{442AD375-037F-43D0-B059-5172DA06796A}" type="slidenum">
              <a:rPr lang="de-CH" smtClean="0"/>
              <a:pPr/>
              <a:t>3</a:t>
            </a:fld>
            <a:endParaRPr lang="de-CH"/>
          </a:p>
        </p:txBody>
      </p:sp>
      <p:sp>
        <p:nvSpPr>
          <p:cNvPr id="13" name="Textfeld 12">
            <a:extLst>
              <a:ext uri="{FF2B5EF4-FFF2-40B4-BE49-F238E27FC236}">
                <a16:creationId xmlns:a16="http://schemas.microsoft.com/office/drawing/2014/main" id="{729A052F-02C7-B575-7DDA-8C2BB8D41865}"/>
              </a:ext>
            </a:extLst>
          </p:cNvPr>
          <p:cNvSpPr txBox="1"/>
          <p:nvPr/>
        </p:nvSpPr>
        <p:spPr>
          <a:xfrm>
            <a:off x="2507224" y="3124301"/>
            <a:ext cx="7177549" cy="609398"/>
          </a:xfrm>
          <a:prstGeom prst="rect">
            <a:avLst/>
          </a:prstGeom>
          <a:noFill/>
        </p:spPr>
        <p:txBody>
          <a:bodyPr wrap="square" lIns="0" tIns="0" rIns="0" bIns="0" rtlCol="0">
            <a:spAutoFit/>
          </a:bodyPr>
          <a:lstStyle/>
          <a:p>
            <a:pPr algn="ctr"/>
            <a:r>
              <a:rPr lang="de-CH" sz="4000" b="1" dirty="0">
                <a:solidFill>
                  <a:srgbClr val="161F38"/>
                </a:solidFill>
              </a:rPr>
              <a:t>01 Hintergrund</a:t>
            </a:r>
          </a:p>
        </p:txBody>
      </p:sp>
    </p:spTree>
    <p:extLst>
      <p:ext uri="{BB962C8B-B14F-4D97-AF65-F5344CB8AC3E}">
        <p14:creationId xmlns:p14="http://schemas.microsoft.com/office/powerpoint/2010/main" val="339341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5344E-53D5-58F0-CC7B-271728E4AC0F}"/>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83260696-8D55-621C-9EB1-B3C463FEED7C}"/>
              </a:ext>
            </a:extLst>
          </p:cNvPr>
          <p:cNvSpPr txBox="1">
            <a:spLocks/>
          </p:cNvSpPr>
          <p:nvPr/>
        </p:nvSpPr>
        <p:spPr>
          <a:xfrm>
            <a:off x="6095999" y="0"/>
            <a:ext cx="6096001"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2" name="Titel 1">
            <a:extLst>
              <a:ext uri="{FF2B5EF4-FFF2-40B4-BE49-F238E27FC236}">
                <a16:creationId xmlns:a16="http://schemas.microsoft.com/office/drawing/2014/main" id="{B86089AB-A89D-19AF-16F8-4E8B9326C4CB}"/>
              </a:ext>
            </a:extLst>
          </p:cNvPr>
          <p:cNvSpPr>
            <a:spLocks noGrp="1"/>
          </p:cNvSpPr>
          <p:nvPr>
            <p:ph type="title"/>
          </p:nvPr>
        </p:nvSpPr>
        <p:spPr/>
        <p:txBody>
          <a:bodyPr/>
          <a:lstStyle/>
          <a:p>
            <a:r>
              <a:rPr lang="de-CH" dirty="0">
                <a:solidFill>
                  <a:srgbClr val="161F38"/>
                </a:solidFill>
              </a:rPr>
              <a:t>01 Hintergrund</a:t>
            </a:r>
          </a:p>
        </p:txBody>
      </p:sp>
      <p:sp>
        <p:nvSpPr>
          <p:cNvPr id="18" name="Inhaltsplatzhalter 2">
            <a:extLst>
              <a:ext uri="{FF2B5EF4-FFF2-40B4-BE49-F238E27FC236}">
                <a16:creationId xmlns:a16="http://schemas.microsoft.com/office/drawing/2014/main" id="{4E81FA1F-80A8-E167-09DC-F476E63CB937}"/>
              </a:ext>
            </a:extLst>
          </p:cNvPr>
          <p:cNvSpPr>
            <a:spLocks noGrp="1"/>
          </p:cNvSpPr>
          <p:nvPr>
            <p:ph idx="1"/>
          </p:nvPr>
        </p:nvSpPr>
        <p:spPr>
          <a:xfrm>
            <a:off x="728663" y="1752600"/>
            <a:ext cx="4983879" cy="4449763"/>
          </a:xfrm>
        </p:spPr>
        <p:txBody>
          <a:bodyPr vert="horz" lIns="0" tIns="0" rIns="0" bIns="0" rtlCol="0" anchor="t">
            <a:noAutofit/>
          </a:bodyPr>
          <a:lstStyle/>
          <a:p>
            <a:pPr marL="285750" indent="-285750">
              <a:lnSpc>
                <a:spcPct val="107000"/>
              </a:lnSpc>
              <a:spcBef>
                <a:spcPts val="600"/>
              </a:spcBef>
              <a:spcAft>
                <a:spcPts val="600"/>
              </a:spcAft>
              <a:buFont typeface="Wingdings" panose="05000000000000000000" pitchFamily="2" charset="2"/>
              <a:buChar char="§"/>
            </a:pPr>
            <a:r>
              <a:rPr lang="de-CH" sz="1700" kern="100" dirty="0">
                <a:solidFill>
                  <a:srgbClr val="161F38"/>
                </a:solidFill>
                <a:effectLst/>
                <a:ea typeface="Aptos" panose="020B0004020202020204" pitchFamily="34" charset="0"/>
                <a:cs typeface="Arial" panose="020B0604020202020204" pitchFamily="34" charset="0"/>
              </a:rPr>
              <a:t>2019 hat der </a:t>
            </a:r>
            <a:r>
              <a:rPr lang="de-CH" sz="1700" kern="100" dirty="0">
                <a:solidFill>
                  <a:srgbClr val="161F38"/>
                </a:solidFill>
                <a:ea typeface="Aptos" panose="020B0004020202020204" pitchFamily="34" charset="0"/>
                <a:cs typeface="Arial" panose="020B0604020202020204" pitchFamily="34" charset="0"/>
              </a:rPr>
              <a:t>K</a:t>
            </a:r>
            <a:r>
              <a:rPr lang="de-CH" sz="1700" kern="100" dirty="0">
                <a:solidFill>
                  <a:srgbClr val="161F38"/>
                </a:solidFill>
                <a:effectLst/>
                <a:ea typeface="Aptos" panose="020B0004020202020204" pitchFamily="34" charset="0"/>
                <a:cs typeface="Arial" panose="020B0604020202020204" pitchFamily="34" charset="0"/>
              </a:rPr>
              <a:t>anton Zürich (im Zuge der Umsetzung der </a:t>
            </a:r>
            <a:r>
              <a:rPr lang="de-CH" sz="1700" i="1" kern="100" dirty="0">
                <a:solidFill>
                  <a:srgbClr val="161F38"/>
                </a:solidFill>
                <a:effectLst/>
                <a:ea typeface="Aptos" panose="020B0004020202020204" pitchFamily="34" charset="0"/>
                <a:cs typeface="Arial" panose="020B0604020202020204" pitchFamily="34" charset="0"/>
              </a:rPr>
              <a:t>Vorlage Steuerreform und AHV-Finanzierung STAF</a:t>
            </a:r>
            <a:r>
              <a:rPr lang="de-CH" sz="1700" kern="100" dirty="0">
                <a:solidFill>
                  <a:srgbClr val="161F38"/>
                </a:solidFill>
                <a:effectLst/>
                <a:ea typeface="Aptos" panose="020B0004020202020204" pitchFamily="34" charset="0"/>
                <a:cs typeface="Arial" panose="020B0604020202020204" pitchFamily="34" charset="0"/>
              </a:rPr>
              <a:t>) den sog. </a:t>
            </a:r>
            <a:r>
              <a:rPr lang="de-CH" sz="1700" b="1" kern="100" dirty="0">
                <a:solidFill>
                  <a:srgbClr val="161F38"/>
                </a:solidFill>
                <a:effectLst/>
                <a:ea typeface="Aptos" panose="020B0004020202020204" pitchFamily="34" charset="0"/>
                <a:cs typeface="Arial" panose="020B0604020202020204" pitchFamily="34" charset="0"/>
              </a:rPr>
              <a:t>ersten Schritt der Steuervorlage 17</a:t>
            </a:r>
            <a:r>
              <a:rPr lang="de-CH" sz="1700" kern="100" dirty="0">
                <a:solidFill>
                  <a:srgbClr val="161F38"/>
                </a:solidFill>
                <a:effectLst/>
                <a:ea typeface="Aptos" panose="020B0004020202020204" pitchFamily="34" charset="0"/>
                <a:cs typeface="Arial" panose="020B0604020202020204" pitchFamily="34" charset="0"/>
              </a:rPr>
              <a:t> auf den Weg gebracht. </a:t>
            </a:r>
          </a:p>
          <a:p>
            <a:pPr marL="285750" indent="-285750">
              <a:lnSpc>
                <a:spcPct val="107000"/>
              </a:lnSpc>
              <a:spcBef>
                <a:spcPts val="600"/>
              </a:spcBef>
              <a:spcAft>
                <a:spcPts val="600"/>
              </a:spcAft>
              <a:buFont typeface="Wingdings" panose="05000000000000000000" pitchFamily="2" charset="2"/>
              <a:buChar char="§"/>
            </a:pPr>
            <a:r>
              <a:rPr lang="de-CH" sz="1700" kern="100" dirty="0">
                <a:solidFill>
                  <a:srgbClr val="161F38"/>
                </a:solidFill>
                <a:ea typeface="Aptos" panose="020B0004020202020204" pitchFamily="34" charset="0"/>
                <a:cs typeface="Arial" panose="020B0604020202020204" pitchFamily="34" charset="0"/>
              </a:rPr>
              <a:t>Dieser sah vor, den </a:t>
            </a:r>
            <a:r>
              <a:rPr lang="de-CH" sz="1700" kern="100" dirty="0">
                <a:solidFill>
                  <a:srgbClr val="161F38"/>
                </a:solidFill>
                <a:effectLst/>
                <a:ea typeface="Aptos" panose="020B0004020202020204" pitchFamily="34" charset="0"/>
                <a:cs typeface="Arial" panose="020B0604020202020204" pitchFamily="34" charset="0"/>
              </a:rPr>
              <a:t>Gewinnsteuersatz für Unternehmen moderat von 8% auf 7% zu </a:t>
            </a:r>
            <a:r>
              <a:rPr lang="de-CH" sz="1700" kern="100" dirty="0">
                <a:solidFill>
                  <a:srgbClr val="161F38"/>
                </a:solidFill>
                <a:ea typeface="Aptos" panose="020B0004020202020204" pitchFamily="34" charset="0"/>
                <a:cs typeface="Arial" panose="020B0604020202020204" pitchFamily="34" charset="0"/>
              </a:rPr>
              <a:t>s</a:t>
            </a:r>
            <a:r>
              <a:rPr lang="de-CH" sz="1700" kern="100" dirty="0">
                <a:solidFill>
                  <a:srgbClr val="161F38"/>
                </a:solidFill>
                <a:effectLst/>
                <a:ea typeface="Aptos" panose="020B0004020202020204" pitchFamily="34" charset="0"/>
                <a:cs typeface="Arial" panose="020B0604020202020204" pitchFamily="34" charset="0"/>
              </a:rPr>
              <a:t>enken.  </a:t>
            </a:r>
          </a:p>
          <a:p>
            <a:pPr marL="285750" indent="-285750">
              <a:lnSpc>
                <a:spcPct val="107000"/>
              </a:lnSpc>
              <a:spcBef>
                <a:spcPts val="600"/>
              </a:spcBef>
              <a:spcAft>
                <a:spcPts val="600"/>
              </a:spcAft>
              <a:buFont typeface="Wingdings" panose="05000000000000000000" pitchFamily="2" charset="2"/>
              <a:buChar char="§"/>
            </a:pPr>
            <a:r>
              <a:rPr lang="de-CH" sz="1700" kern="100" dirty="0">
                <a:solidFill>
                  <a:srgbClr val="161F38"/>
                </a:solidFill>
                <a:ea typeface="Aptos" panose="020B0004020202020204" pitchFamily="34" charset="0"/>
                <a:cs typeface="Arial" panose="020B0604020202020204" pitchFamily="34" charset="0"/>
              </a:rPr>
              <a:t>Nachdem ein linkes Referendum mit 44% scheiterte, wurde die Steuerentlastung 2021 umgesetzt. </a:t>
            </a:r>
            <a:endParaRPr lang="de-CH" sz="1700" kern="100" dirty="0">
              <a:solidFill>
                <a:srgbClr val="161F38"/>
              </a:solidFill>
              <a:effectLst/>
              <a:ea typeface="Aptos" panose="020B0004020202020204" pitchFamily="34" charset="0"/>
              <a:cs typeface="Arial" panose="020B0604020202020204" pitchFamily="34" charset="0"/>
            </a:endParaRPr>
          </a:p>
          <a:p>
            <a:pPr marL="285750" indent="-285750">
              <a:lnSpc>
                <a:spcPct val="107000"/>
              </a:lnSpc>
              <a:spcBef>
                <a:spcPts val="600"/>
              </a:spcBef>
              <a:spcAft>
                <a:spcPts val="600"/>
              </a:spcAft>
              <a:buFont typeface="Wingdings" panose="05000000000000000000" pitchFamily="2" charset="2"/>
              <a:buChar char="§"/>
            </a:pPr>
            <a:r>
              <a:rPr lang="de-CH" sz="1700" kern="100" dirty="0">
                <a:solidFill>
                  <a:srgbClr val="161F38"/>
                </a:solidFill>
                <a:ea typeface="Aptos" panose="020B0004020202020204" pitchFamily="34" charset="0"/>
                <a:cs typeface="Arial" panose="020B0604020202020204" pitchFamily="34" charset="0"/>
              </a:rPr>
              <a:t>Damals war bereits vorgesehen, dass der Regierungsrat in </a:t>
            </a:r>
            <a:r>
              <a:rPr lang="de-CH" sz="1700" b="1" kern="100" dirty="0">
                <a:solidFill>
                  <a:srgbClr val="161F38"/>
                </a:solidFill>
                <a:ea typeface="Aptos" panose="020B0004020202020204" pitchFamily="34" charset="0"/>
                <a:cs typeface="Arial" panose="020B0604020202020204" pitchFamily="34" charset="0"/>
              </a:rPr>
              <a:t>einem zweiten Schritt </a:t>
            </a:r>
            <a:r>
              <a:rPr lang="de-CH" sz="1700" kern="100" dirty="0">
                <a:solidFill>
                  <a:srgbClr val="161F38"/>
                </a:solidFill>
                <a:ea typeface="Aptos" panose="020B0004020202020204" pitchFamily="34" charset="0"/>
                <a:cs typeface="Arial" panose="020B0604020202020204" pitchFamily="34" charset="0"/>
              </a:rPr>
              <a:t>eine weitere Entlastung beim Gewinnsteuersatzes um einen Prozentpunkt vorschlagen sollte. </a:t>
            </a:r>
            <a:endParaRPr lang="de-CH" sz="1700" kern="100" dirty="0">
              <a:solidFill>
                <a:srgbClr val="161F38"/>
              </a:solidFill>
              <a:effectLst/>
              <a:ea typeface="Aptos" panose="020B0004020202020204" pitchFamily="34" charset="0"/>
              <a:cs typeface="Arial" panose="020B0604020202020204" pitchFamily="34" charset="0"/>
            </a:endParaRPr>
          </a:p>
        </p:txBody>
      </p:sp>
      <p:sp>
        <p:nvSpPr>
          <p:cNvPr id="5" name="Fußzeilenplatzhalter 4">
            <a:extLst>
              <a:ext uri="{FF2B5EF4-FFF2-40B4-BE49-F238E27FC236}">
                <a16:creationId xmlns:a16="http://schemas.microsoft.com/office/drawing/2014/main" id="{0DE70EA5-ED99-DC4C-D34B-266E4A7AB180}"/>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2C6B5F2E-A2C4-263A-A57A-0AD49D06D4E3}"/>
              </a:ext>
            </a:extLst>
          </p:cNvPr>
          <p:cNvSpPr>
            <a:spLocks noGrp="1"/>
          </p:cNvSpPr>
          <p:nvPr>
            <p:ph type="sldNum" sz="quarter" idx="12"/>
          </p:nvPr>
        </p:nvSpPr>
        <p:spPr/>
        <p:txBody>
          <a:bodyPr/>
          <a:lstStyle/>
          <a:p>
            <a:fld id="{442AD375-037F-43D0-B059-5172DA06796A}" type="slidenum">
              <a:rPr lang="de-CH" smtClean="0"/>
              <a:pPr/>
              <a:t>4</a:t>
            </a:fld>
            <a:endParaRPr lang="de-CH"/>
          </a:p>
        </p:txBody>
      </p:sp>
      <p:grpSp>
        <p:nvGrpSpPr>
          <p:cNvPr id="11" name="Gruppieren 10">
            <a:extLst>
              <a:ext uri="{FF2B5EF4-FFF2-40B4-BE49-F238E27FC236}">
                <a16:creationId xmlns:a16="http://schemas.microsoft.com/office/drawing/2014/main" id="{7949C680-51DC-74E3-AC86-30887B4F2846}"/>
              </a:ext>
            </a:extLst>
          </p:cNvPr>
          <p:cNvGrpSpPr/>
          <p:nvPr/>
        </p:nvGrpSpPr>
        <p:grpSpPr>
          <a:xfrm>
            <a:off x="7216878" y="1602917"/>
            <a:ext cx="4584276" cy="1959872"/>
            <a:chOff x="1804388" y="2753032"/>
            <a:chExt cx="7515517" cy="2843208"/>
          </a:xfrm>
        </p:grpSpPr>
        <p:pic>
          <p:nvPicPr>
            <p:cNvPr id="9" name="Grafik 8">
              <a:extLst>
                <a:ext uri="{FF2B5EF4-FFF2-40B4-BE49-F238E27FC236}">
                  <a16:creationId xmlns:a16="http://schemas.microsoft.com/office/drawing/2014/main" id="{5C57FF32-2890-35E9-F645-E9A3C6E58316}"/>
                </a:ext>
              </a:extLst>
            </p:cNvPr>
            <p:cNvPicPr>
              <a:picLocks noChangeAspect="1"/>
            </p:cNvPicPr>
            <p:nvPr/>
          </p:nvPicPr>
          <p:blipFill>
            <a:blip r:embed="rId3"/>
            <a:srcRect t="34405" r="12439"/>
            <a:stretch/>
          </p:blipFill>
          <p:spPr>
            <a:xfrm>
              <a:off x="1804388" y="2753032"/>
              <a:ext cx="7515517" cy="2843208"/>
            </a:xfrm>
            <a:prstGeom prst="rect">
              <a:avLst/>
            </a:prstGeom>
          </p:spPr>
        </p:pic>
        <p:pic>
          <p:nvPicPr>
            <p:cNvPr id="10" name="Grafik 9">
              <a:extLst>
                <a:ext uri="{FF2B5EF4-FFF2-40B4-BE49-F238E27FC236}">
                  <a16:creationId xmlns:a16="http://schemas.microsoft.com/office/drawing/2014/main" id="{C322346F-E332-B53F-0457-AA693E37548F}"/>
                </a:ext>
              </a:extLst>
            </p:cNvPr>
            <p:cNvPicPr>
              <a:picLocks noChangeAspect="1"/>
            </p:cNvPicPr>
            <p:nvPr/>
          </p:nvPicPr>
          <p:blipFill>
            <a:blip r:embed="rId3"/>
            <a:srcRect l="37983" r="41853" b="83351"/>
            <a:stretch/>
          </p:blipFill>
          <p:spPr>
            <a:xfrm>
              <a:off x="5057584" y="2913141"/>
              <a:ext cx="1730683" cy="721632"/>
            </a:xfrm>
            <a:prstGeom prst="rect">
              <a:avLst/>
            </a:prstGeom>
          </p:spPr>
        </p:pic>
      </p:grpSp>
      <p:pic>
        <p:nvPicPr>
          <p:cNvPr id="13" name="Grafik 12">
            <a:extLst>
              <a:ext uri="{FF2B5EF4-FFF2-40B4-BE49-F238E27FC236}">
                <a16:creationId xmlns:a16="http://schemas.microsoft.com/office/drawing/2014/main" id="{6EEC515E-3378-7641-430D-02053D5087DC}"/>
              </a:ext>
            </a:extLst>
          </p:cNvPr>
          <p:cNvPicPr>
            <a:picLocks noChangeAspect="1"/>
          </p:cNvPicPr>
          <p:nvPr/>
        </p:nvPicPr>
        <p:blipFill>
          <a:blip r:embed="rId4"/>
          <a:stretch>
            <a:fillRect/>
          </a:stretch>
        </p:blipFill>
        <p:spPr>
          <a:xfrm>
            <a:off x="6624495" y="3848408"/>
            <a:ext cx="4205462" cy="2531110"/>
          </a:xfrm>
          <a:prstGeom prst="rect">
            <a:avLst/>
          </a:prstGeom>
        </p:spPr>
      </p:pic>
    </p:spTree>
    <p:extLst>
      <p:ext uri="{BB962C8B-B14F-4D97-AF65-F5344CB8AC3E}">
        <p14:creationId xmlns:p14="http://schemas.microsoft.com/office/powerpoint/2010/main" val="3602648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E26BD-6CA8-3AB3-DECE-874B2DF69359}"/>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E7B58F6A-4F32-FD91-6B36-D3925120E7D9}"/>
              </a:ext>
            </a:extLst>
          </p:cNvPr>
          <p:cNvSpPr txBox="1">
            <a:spLocks/>
          </p:cNvSpPr>
          <p:nvPr/>
        </p:nvSpPr>
        <p:spPr>
          <a:xfrm>
            <a:off x="6095999" y="0"/>
            <a:ext cx="6096001"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2" name="Titel 1">
            <a:extLst>
              <a:ext uri="{FF2B5EF4-FFF2-40B4-BE49-F238E27FC236}">
                <a16:creationId xmlns:a16="http://schemas.microsoft.com/office/drawing/2014/main" id="{C6353966-4145-5328-B9AF-94809658EBD9}"/>
              </a:ext>
            </a:extLst>
          </p:cNvPr>
          <p:cNvSpPr>
            <a:spLocks noGrp="1"/>
          </p:cNvSpPr>
          <p:nvPr>
            <p:ph type="title"/>
          </p:nvPr>
        </p:nvSpPr>
        <p:spPr/>
        <p:txBody>
          <a:bodyPr/>
          <a:lstStyle/>
          <a:p>
            <a:r>
              <a:rPr lang="de-CH" dirty="0">
                <a:solidFill>
                  <a:srgbClr val="161F38"/>
                </a:solidFill>
              </a:rPr>
              <a:t>01 Hintergrund</a:t>
            </a:r>
          </a:p>
        </p:txBody>
      </p:sp>
      <p:sp>
        <p:nvSpPr>
          <p:cNvPr id="18" name="Inhaltsplatzhalter 2">
            <a:extLst>
              <a:ext uri="{FF2B5EF4-FFF2-40B4-BE49-F238E27FC236}">
                <a16:creationId xmlns:a16="http://schemas.microsoft.com/office/drawing/2014/main" id="{E817CF1B-6BE1-6675-0CF2-2E91849E6918}"/>
              </a:ext>
            </a:extLst>
          </p:cNvPr>
          <p:cNvSpPr>
            <a:spLocks noGrp="1"/>
          </p:cNvSpPr>
          <p:nvPr>
            <p:ph idx="1"/>
          </p:nvPr>
        </p:nvSpPr>
        <p:spPr>
          <a:xfrm>
            <a:off x="728663" y="1752600"/>
            <a:ext cx="4983879" cy="4449763"/>
          </a:xfrm>
        </p:spPr>
        <p:txBody>
          <a:bodyPr vert="horz" lIns="0" tIns="0" rIns="0" bIns="0" rtlCol="0" anchor="t">
            <a:noAutofit/>
          </a:bodyPr>
          <a:lstStyle/>
          <a:p>
            <a:pPr marL="285750" indent="-285750">
              <a:lnSpc>
                <a:spcPct val="107000"/>
              </a:lnSpc>
              <a:spcBef>
                <a:spcPts val="600"/>
              </a:spcBef>
              <a:spcAft>
                <a:spcPts val="600"/>
              </a:spcAft>
              <a:buFont typeface="Wingdings" panose="05000000000000000000" pitchFamily="2" charset="2"/>
              <a:buChar char="§"/>
            </a:pPr>
            <a:r>
              <a:rPr lang="de-CH" sz="1700" kern="100" dirty="0">
                <a:solidFill>
                  <a:srgbClr val="161F38"/>
                </a:solidFill>
                <a:cs typeface="Arial" panose="020B0604020202020204" pitchFamily="34" charset="0"/>
              </a:rPr>
              <a:t>Im November 2023 legte der Regierungsrat einen entsprechenden Vorschlag für die erneute Senkung der Gewinnsteuer von 7% auf 6% vor. </a:t>
            </a:r>
          </a:p>
          <a:p>
            <a:pPr marL="285750" indent="-285750">
              <a:lnSpc>
                <a:spcPct val="107000"/>
              </a:lnSpc>
              <a:spcBef>
                <a:spcPts val="600"/>
              </a:spcBef>
              <a:spcAft>
                <a:spcPts val="600"/>
              </a:spcAft>
              <a:buFont typeface="Wingdings" panose="05000000000000000000" pitchFamily="2" charset="2"/>
              <a:buChar char="§"/>
            </a:pPr>
            <a:r>
              <a:rPr lang="de-CH" sz="1700" kern="100" dirty="0">
                <a:solidFill>
                  <a:srgbClr val="161F38"/>
                </a:solidFill>
                <a:cs typeface="Arial" panose="020B0604020202020204" pitchFamily="34" charset="0"/>
              </a:rPr>
              <a:t>Dieser sah auch vor, die Steuerentlastung durch eine gleichzeitige Erhöhung der Teilbesteuerung der Dividenden von heute 50% auf künftig 60% auszugleichen. </a:t>
            </a:r>
          </a:p>
          <a:p>
            <a:pPr marL="285750" indent="-285750">
              <a:lnSpc>
                <a:spcPct val="107000"/>
              </a:lnSpc>
              <a:spcBef>
                <a:spcPts val="600"/>
              </a:spcBef>
              <a:spcAft>
                <a:spcPts val="600"/>
              </a:spcAft>
              <a:buFont typeface="Wingdings" panose="05000000000000000000" pitchFamily="2" charset="2"/>
              <a:buChar char="§"/>
            </a:pPr>
            <a:r>
              <a:rPr lang="de-CH" sz="1700" kern="100" dirty="0">
                <a:solidFill>
                  <a:srgbClr val="161F38"/>
                </a:solidFill>
                <a:ea typeface="Aptos" panose="020B0004020202020204" pitchFamily="34" charset="0"/>
                <a:cs typeface="Arial" panose="020B0604020202020204" pitchFamily="34" charset="0"/>
              </a:rPr>
              <a:t>Um KMU nicht noch stärker zu belasten, wurde die Erhöhung der Dividendenbesteuerung im Kantonsrat aus der Vorlage gestrichen.</a:t>
            </a:r>
          </a:p>
          <a:p>
            <a:pPr marL="285750" indent="-285750">
              <a:lnSpc>
                <a:spcPct val="107000"/>
              </a:lnSpc>
              <a:spcBef>
                <a:spcPts val="600"/>
              </a:spcBef>
              <a:spcAft>
                <a:spcPts val="600"/>
              </a:spcAft>
              <a:buFont typeface="Wingdings" panose="05000000000000000000" pitchFamily="2" charset="2"/>
              <a:buChar char="§"/>
            </a:pPr>
            <a:r>
              <a:rPr lang="de-CH" sz="1700" kern="100" dirty="0">
                <a:solidFill>
                  <a:srgbClr val="161F38"/>
                </a:solidFill>
                <a:ea typeface="Aptos" panose="020B0004020202020204" pitchFamily="34" charset="0"/>
                <a:cs typeface="Arial" panose="020B0604020202020204" pitchFamily="34" charset="0"/>
              </a:rPr>
              <a:t>Die Senkung der Gewinnsteuer wurde im November 2024 mit einer grossen Mehrheit aus   SVP, FDP, Die Mitte und GLP im Kantonsrat angenommen.  </a:t>
            </a:r>
          </a:p>
        </p:txBody>
      </p:sp>
      <p:sp>
        <p:nvSpPr>
          <p:cNvPr id="5" name="Fußzeilenplatzhalter 4">
            <a:extLst>
              <a:ext uri="{FF2B5EF4-FFF2-40B4-BE49-F238E27FC236}">
                <a16:creationId xmlns:a16="http://schemas.microsoft.com/office/drawing/2014/main" id="{92B7BF02-81DB-92D0-BED4-C59F345F705E}"/>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BD2C31C4-65F4-12E2-EC8B-25E11DFE7A4A}"/>
              </a:ext>
            </a:extLst>
          </p:cNvPr>
          <p:cNvSpPr>
            <a:spLocks noGrp="1"/>
          </p:cNvSpPr>
          <p:nvPr>
            <p:ph type="sldNum" sz="quarter" idx="12"/>
          </p:nvPr>
        </p:nvSpPr>
        <p:spPr/>
        <p:txBody>
          <a:bodyPr/>
          <a:lstStyle/>
          <a:p>
            <a:fld id="{442AD375-037F-43D0-B059-5172DA06796A}" type="slidenum">
              <a:rPr lang="de-CH" smtClean="0"/>
              <a:pPr/>
              <a:t>5</a:t>
            </a:fld>
            <a:endParaRPr lang="de-CH"/>
          </a:p>
        </p:txBody>
      </p:sp>
      <p:pic>
        <p:nvPicPr>
          <p:cNvPr id="3" name="Grafik 2">
            <a:extLst>
              <a:ext uri="{FF2B5EF4-FFF2-40B4-BE49-F238E27FC236}">
                <a16:creationId xmlns:a16="http://schemas.microsoft.com/office/drawing/2014/main" id="{BDEFB45D-DB9B-7F11-01EB-A58F555571DB}"/>
              </a:ext>
            </a:extLst>
          </p:cNvPr>
          <p:cNvPicPr>
            <a:picLocks noChangeAspect="1"/>
          </p:cNvPicPr>
          <p:nvPr/>
        </p:nvPicPr>
        <p:blipFill>
          <a:blip r:embed="rId3"/>
          <a:stretch>
            <a:fillRect/>
          </a:stretch>
        </p:blipFill>
        <p:spPr>
          <a:xfrm>
            <a:off x="6366859" y="2144465"/>
            <a:ext cx="4463098" cy="1501852"/>
          </a:xfrm>
          <a:prstGeom prst="rect">
            <a:avLst/>
          </a:prstGeom>
        </p:spPr>
      </p:pic>
      <p:pic>
        <p:nvPicPr>
          <p:cNvPr id="8" name="Grafik 7">
            <a:extLst>
              <a:ext uri="{FF2B5EF4-FFF2-40B4-BE49-F238E27FC236}">
                <a16:creationId xmlns:a16="http://schemas.microsoft.com/office/drawing/2014/main" id="{EC373A4E-5DEA-C506-9FF2-AE98873F6271}"/>
              </a:ext>
            </a:extLst>
          </p:cNvPr>
          <p:cNvPicPr>
            <a:picLocks noChangeAspect="1"/>
          </p:cNvPicPr>
          <p:nvPr/>
        </p:nvPicPr>
        <p:blipFill>
          <a:blip r:embed="rId4"/>
          <a:srcRect r="25324" b="56153"/>
          <a:stretch/>
        </p:blipFill>
        <p:spPr>
          <a:xfrm>
            <a:off x="7010859" y="3889693"/>
            <a:ext cx="4932371" cy="957610"/>
          </a:xfrm>
          <a:prstGeom prst="rect">
            <a:avLst/>
          </a:prstGeom>
        </p:spPr>
      </p:pic>
    </p:spTree>
    <p:extLst>
      <p:ext uri="{BB962C8B-B14F-4D97-AF65-F5344CB8AC3E}">
        <p14:creationId xmlns:p14="http://schemas.microsoft.com/office/powerpoint/2010/main" val="2979372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EB7DF-8360-68A6-FF3D-0355F726FCB0}"/>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B7432F17-F1ED-5A53-570F-0AC451B79D92}"/>
              </a:ext>
            </a:extLst>
          </p:cNvPr>
          <p:cNvSpPr txBox="1">
            <a:spLocks/>
          </p:cNvSpPr>
          <p:nvPr/>
        </p:nvSpPr>
        <p:spPr>
          <a:xfrm>
            <a:off x="6095999" y="0"/>
            <a:ext cx="6096001"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2" name="Titel 1">
            <a:extLst>
              <a:ext uri="{FF2B5EF4-FFF2-40B4-BE49-F238E27FC236}">
                <a16:creationId xmlns:a16="http://schemas.microsoft.com/office/drawing/2014/main" id="{E3ADAB67-7574-F7D5-BB8B-CD8D5B8B9513}"/>
              </a:ext>
            </a:extLst>
          </p:cNvPr>
          <p:cNvSpPr>
            <a:spLocks noGrp="1"/>
          </p:cNvSpPr>
          <p:nvPr>
            <p:ph type="title"/>
          </p:nvPr>
        </p:nvSpPr>
        <p:spPr/>
        <p:txBody>
          <a:bodyPr/>
          <a:lstStyle/>
          <a:p>
            <a:r>
              <a:rPr lang="de-CH" dirty="0">
                <a:solidFill>
                  <a:srgbClr val="161F38"/>
                </a:solidFill>
              </a:rPr>
              <a:t>01 Hintergrund</a:t>
            </a:r>
          </a:p>
        </p:txBody>
      </p:sp>
      <p:sp>
        <p:nvSpPr>
          <p:cNvPr id="18" name="Inhaltsplatzhalter 2">
            <a:extLst>
              <a:ext uri="{FF2B5EF4-FFF2-40B4-BE49-F238E27FC236}">
                <a16:creationId xmlns:a16="http://schemas.microsoft.com/office/drawing/2014/main" id="{7663AC83-D9DC-FA1E-AE4A-694EA35E6E42}"/>
              </a:ext>
            </a:extLst>
          </p:cNvPr>
          <p:cNvSpPr>
            <a:spLocks noGrp="1"/>
          </p:cNvSpPr>
          <p:nvPr>
            <p:ph idx="1"/>
          </p:nvPr>
        </p:nvSpPr>
        <p:spPr>
          <a:xfrm>
            <a:off x="728663" y="1752600"/>
            <a:ext cx="4983879" cy="4449763"/>
          </a:xfrm>
        </p:spPr>
        <p:txBody>
          <a:bodyPr vert="horz" lIns="0" tIns="0" rIns="0" bIns="0" rtlCol="0" anchor="t">
            <a:noAutofit/>
          </a:bodyPr>
          <a:lstStyle/>
          <a:p>
            <a:pPr marL="285750" indent="-285750">
              <a:lnSpc>
                <a:spcPct val="100000"/>
              </a:lnSpc>
              <a:spcAft>
                <a:spcPts val="600"/>
              </a:spcAft>
              <a:buFont typeface="Wingdings" panose="05000000000000000000" pitchFamily="2" charset="2"/>
              <a:buChar char="§"/>
            </a:pPr>
            <a:r>
              <a:rPr lang="de-CH" sz="1700" kern="100" dirty="0">
                <a:solidFill>
                  <a:srgbClr val="161F38"/>
                </a:solidFill>
                <a:ea typeface="Aptos" panose="020B0004020202020204" pitchFamily="34" charset="0"/>
                <a:cs typeface="Arial" panose="020B0604020202020204" pitchFamily="34" charset="0"/>
              </a:rPr>
              <a:t>Eine Allianz aus SP, Grünen und AL hat daraufhin auf mehreren Ebenen das Referendum ergriffen. </a:t>
            </a:r>
          </a:p>
          <a:p>
            <a:pPr marL="285750" indent="-285750">
              <a:lnSpc>
                <a:spcPct val="100000"/>
              </a:lnSpc>
              <a:spcAft>
                <a:spcPts val="600"/>
              </a:spcAft>
              <a:buFont typeface="Wingdings" panose="05000000000000000000" pitchFamily="2" charset="2"/>
              <a:buChar char="§"/>
            </a:pPr>
            <a:r>
              <a:rPr lang="de-CH" sz="1700" kern="100" dirty="0">
                <a:solidFill>
                  <a:srgbClr val="161F38"/>
                </a:solidFill>
                <a:ea typeface="Aptos" panose="020B0004020202020204" pitchFamily="34" charset="0"/>
                <a:cs typeface="Arial" panose="020B0604020202020204" pitchFamily="34" charset="0"/>
              </a:rPr>
              <a:t>Neben einem Gemeindereferendum, initiiert durch die linke Mehrheit im Zürcher Stadtrat, wurden im Dezember die erforderlichen Unterschriften für ein Volksreferendum gegen die Vorlage eingereicht.   </a:t>
            </a:r>
          </a:p>
          <a:p>
            <a:pPr marL="285750" indent="-285750">
              <a:lnSpc>
                <a:spcPct val="100000"/>
              </a:lnSpc>
              <a:spcAft>
                <a:spcPts val="600"/>
              </a:spcAft>
              <a:buFont typeface="Wingdings" panose="05000000000000000000" pitchFamily="2" charset="2"/>
              <a:buChar char="§"/>
            </a:pPr>
            <a:r>
              <a:rPr lang="de-CH" sz="1700" kern="100" dirty="0">
                <a:solidFill>
                  <a:srgbClr val="161F38"/>
                </a:solidFill>
                <a:ea typeface="Aptos" panose="020B0004020202020204" pitchFamily="34" charset="0"/>
                <a:cs typeface="Arial" panose="020B0604020202020204" pitchFamily="34" charset="0"/>
              </a:rPr>
              <a:t>Die Steuervorlage wird voraussichtlich im </a:t>
            </a:r>
            <a:r>
              <a:rPr lang="de-CH" sz="1700" b="1" kern="100" dirty="0">
                <a:solidFill>
                  <a:srgbClr val="161F38"/>
                </a:solidFill>
                <a:ea typeface="Aptos" panose="020B0004020202020204" pitchFamily="34" charset="0"/>
                <a:cs typeface="Arial" panose="020B0604020202020204" pitchFamily="34" charset="0"/>
              </a:rPr>
              <a:t>Mai oder im September 2025</a:t>
            </a:r>
            <a:r>
              <a:rPr lang="de-CH" sz="1700" kern="100" dirty="0">
                <a:solidFill>
                  <a:srgbClr val="161F38"/>
                </a:solidFill>
                <a:ea typeface="Aptos" panose="020B0004020202020204" pitchFamily="34" charset="0"/>
                <a:cs typeface="Arial" panose="020B0604020202020204" pitchFamily="34" charset="0"/>
              </a:rPr>
              <a:t> zur Abstimmung kommen. </a:t>
            </a:r>
            <a:endParaRPr lang="de-CH" sz="1700" kern="100" dirty="0">
              <a:solidFill>
                <a:srgbClr val="161F38"/>
              </a:solidFill>
              <a:effectLst/>
              <a:ea typeface="Aptos" panose="020B0004020202020204" pitchFamily="34" charset="0"/>
              <a:cs typeface="Arial" panose="020B0604020202020204" pitchFamily="34" charset="0"/>
            </a:endParaRPr>
          </a:p>
        </p:txBody>
      </p:sp>
      <p:sp>
        <p:nvSpPr>
          <p:cNvPr id="5" name="Fußzeilenplatzhalter 4">
            <a:extLst>
              <a:ext uri="{FF2B5EF4-FFF2-40B4-BE49-F238E27FC236}">
                <a16:creationId xmlns:a16="http://schemas.microsoft.com/office/drawing/2014/main" id="{B8FD888C-398B-9BC9-775E-31DCADED43AC}"/>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21BC85F1-20C3-5551-9DF0-51A34A938B52}"/>
              </a:ext>
            </a:extLst>
          </p:cNvPr>
          <p:cNvSpPr>
            <a:spLocks noGrp="1"/>
          </p:cNvSpPr>
          <p:nvPr>
            <p:ph type="sldNum" sz="quarter" idx="12"/>
          </p:nvPr>
        </p:nvSpPr>
        <p:spPr/>
        <p:txBody>
          <a:bodyPr/>
          <a:lstStyle/>
          <a:p>
            <a:fld id="{442AD375-037F-43D0-B059-5172DA06796A}" type="slidenum">
              <a:rPr lang="de-CH" smtClean="0"/>
              <a:pPr/>
              <a:t>6</a:t>
            </a:fld>
            <a:endParaRPr lang="de-CH"/>
          </a:p>
        </p:txBody>
      </p:sp>
      <p:pic>
        <p:nvPicPr>
          <p:cNvPr id="11" name="Grafik 10">
            <a:extLst>
              <a:ext uri="{FF2B5EF4-FFF2-40B4-BE49-F238E27FC236}">
                <a16:creationId xmlns:a16="http://schemas.microsoft.com/office/drawing/2014/main" id="{14573AA6-8D07-544D-A28F-E881555BCF30}"/>
              </a:ext>
            </a:extLst>
          </p:cNvPr>
          <p:cNvPicPr>
            <a:picLocks noChangeAspect="1"/>
          </p:cNvPicPr>
          <p:nvPr/>
        </p:nvPicPr>
        <p:blipFill>
          <a:blip r:embed="rId3"/>
          <a:srcRect b="59526"/>
          <a:stretch/>
        </p:blipFill>
        <p:spPr>
          <a:xfrm>
            <a:off x="6467907" y="3685837"/>
            <a:ext cx="2980894" cy="1299308"/>
          </a:xfrm>
          <a:prstGeom prst="rect">
            <a:avLst/>
          </a:prstGeom>
        </p:spPr>
      </p:pic>
      <p:pic>
        <p:nvPicPr>
          <p:cNvPr id="13" name="Grafik 12">
            <a:extLst>
              <a:ext uri="{FF2B5EF4-FFF2-40B4-BE49-F238E27FC236}">
                <a16:creationId xmlns:a16="http://schemas.microsoft.com/office/drawing/2014/main" id="{8938F689-4037-2D52-5356-73007CDE364D}"/>
              </a:ext>
            </a:extLst>
          </p:cNvPr>
          <p:cNvPicPr>
            <a:picLocks noChangeAspect="1"/>
          </p:cNvPicPr>
          <p:nvPr/>
        </p:nvPicPr>
        <p:blipFill>
          <a:blip r:embed="rId4"/>
          <a:stretch>
            <a:fillRect/>
          </a:stretch>
        </p:blipFill>
        <p:spPr>
          <a:xfrm>
            <a:off x="6713917" y="2465031"/>
            <a:ext cx="5051684" cy="963969"/>
          </a:xfrm>
          <a:prstGeom prst="rect">
            <a:avLst/>
          </a:prstGeom>
        </p:spPr>
      </p:pic>
    </p:spTree>
    <p:extLst>
      <p:ext uri="{BB962C8B-B14F-4D97-AF65-F5344CB8AC3E}">
        <p14:creationId xmlns:p14="http://schemas.microsoft.com/office/powerpoint/2010/main" val="2149328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539F6-A57E-A7C1-50B2-800C35856B96}"/>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762FBF1F-4AA8-B87F-0659-C1CC20D449E6}"/>
              </a:ext>
            </a:extLst>
          </p:cNvPr>
          <p:cNvSpPr txBox="1">
            <a:spLocks/>
          </p:cNvSpPr>
          <p:nvPr/>
        </p:nvSpPr>
        <p:spPr>
          <a:xfrm>
            <a:off x="0" y="0"/>
            <a:ext cx="12191999"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5" name="Fußzeilenplatzhalter 4">
            <a:extLst>
              <a:ext uri="{FF2B5EF4-FFF2-40B4-BE49-F238E27FC236}">
                <a16:creationId xmlns:a16="http://schemas.microsoft.com/office/drawing/2014/main" id="{727514B4-2A0B-2051-8023-E03F08876EDE}"/>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E735C11A-AB8B-902A-3744-53742E95FC98}"/>
              </a:ext>
            </a:extLst>
          </p:cNvPr>
          <p:cNvSpPr>
            <a:spLocks noGrp="1"/>
          </p:cNvSpPr>
          <p:nvPr>
            <p:ph type="sldNum" sz="quarter" idx="12"/>
          </p:nvPr>
        </p:nvSpPr>
        <p:spPr/>
        <p:txBody>
          <a:bodyPr/>
          <a:lstStyle/>
          <a:p>
            <a:fld id="{442AD375-037F-43D0-B059-5172DA06796A}" type="slidenum">
              <a:rPr lang="de-CH" smtClean="0"/>
              <a:pPr/>
              <a:t>7</a:t>
            </a:fld>
            <a:endParaRPr lang="de-CH"/>
          </a:p>
        </p:txBody>
      </p:sp>
      <p:sp>
        <p:nvSpPr>
          <p:cNvPr id="13" name="Textfeld 12">
            <a:extLst>
              <a:ext uri="{FF2B5EF4-FFF2-40B4-BE49-F238E27FC236}">
                <a16:creationId xmlns:a16="http://schemas.microsoft.com/office/drawing/2014/main" id="{FDB75304-7927-37EB-950D-3D1CBA2DE360}"/>
              </a:ext>
            </a:extLst>
          </p:cNvPr>
          <p:cNvSpPr txBox="1"/>
          <p:nvPr/>
        </p:nvSpPr>
        <p:spPr>
          <a:xfrm>
            <a:off x="2507224" y="3124301"/>
            <a:ext cx="7177549" cy="609398"/>
          </a:xfrm>
          <a:prstGeom prst="rect">
            <a:avLst/>
          </a:prstGeom>
          <a:noFill/>
        </p:spPr>
        <p:txBody>
          <a:bodyPr wrap="square" lIns="0" tIns="0" rIns="0" bIns="0" rtlCol="0">
            <a:spAutoFit/>
          </a:bodyPr>
          <a:lstStyle/>
          <a:p>
            <a:pPr algn="ctr"/>
            <a:r>
              <a:rPr lang="de-CH" sz="4000" b="1" dirty="0">
                <a:solidFill>
                  <a:srgbClr val="161F38"/>
                </a:solidFill>
              </a:rPr>
              <a:t>02 Die Vorlage</a:t>
            </a:r>
          </a:p>
        </p:txBody>
      </p:sp>
    </p:spTree>
    <p:extLst>
      <p:ext uri="{BB962C8B-B14F-4D97-AF65-F5344CB8AC3E}">
        <p14:creationId xmlns:p14="http://schemas.microsoft.com/office/powerpoint/2010/main" val="3020885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F1D6-5508-2E46-50A7-9FDB73F39EE0}"/>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E57E9EAE-0CC8-857E-040D-158EE295EFD4}"/>
              </a:ext>
            </a:extLst>
          </p:cNvPr>
          <p:cNvSpPr txBox="1">
            <a:spLocks/>
          </p:cNvSpPr>
          <p:nvPr/>
        </p:nvSpPr>
        <p:spPr>
          <a:xfrm>
            <a:off x="6095999" y="0"/>
            <a:ext cx="6096001"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2" name="Titel 1">
            <a:extLst>
              <a:ext uri="{FF2B5EF4-FFF2-40B4-BE49-F238E27FC236}">
                <a16:creationId xmlns:a16="http://schemas.microsoft.com/office/drawing/2014/main" id="{FFCDDBDF-15CF-8157-37C8-5586F773D412}"/>
              </a:ext>
            </a:extLst>
          </p:cNvPr>
          <p:cNvSpPr>
            <a:spLocks noGrp="1"/>
          </p:cNvSpPr>
          <p:nvPr>
            <p:ph type="title"/>
          </p:nvPr>
        </p:nvSpPr>
        <p:spPr/>
        <p:txBody>
          <a:bodyPr/>
          <a:lstStyle/>
          <a:p>
            <a:r>
              <a:rPr lang="de-CH" dirty="0">
                <a:solidFill>
                  <a:srgbClr val="161F38"/>
                </a:solidFill>
              </a:rPr>
              <a:t>02 Die Vorlage</a:t>
            </a:r>
          </a:p>
        </p:txBody>
      </p:sp>
      <p:sp>
        <p:nvSpPr>
          <p:cNvPr id="18" name="Inhaltsplatzhalter 2">
            <a:extLst>
              <a:ext uri="{FF2B5EF4-FFF2-40B4-BE49-F238E27FC236}">
                <a16:creationId xmlns:a16="http://schemas.microsoft.com/office/drawing/2014/main" id="{E2FE7BAE-06B5-5BAC-AA89-597A1FC7EA48}"/>
              </a:ext>
            </a:extLst>
          </p:cNvPr>
          <p:cNvSpPr>
            <a:spLocks noGrp="1"/>
          </p:cNvSpPr>
          <p:nvPr>
            <p:ph idx="1"/>
          </p:nvPr>
        </p:nvSpPr>
        <p:spPr>
          <a:xfrm>
            <a:off x="728663" y="1752600"/>
            <a:ext cx="4983879" cy="4449763"/>
          </a:xfrm>
        </p:spPr>
        <p:txBody>
          <a:bodyPr vert="horz" lIns="0" tIns="0" rIns="0" bIns="0" rtlCol="0" anchor="t">
            <a:noAutofit/>
          </a:bodyPr>
          <a:lstStyle/>
          <a:p>
            <a:pPr marL="514350" indent="-514350">
              <a:spcBef>
                <a:spcPts val="600"/>
              </a:spcBef>
              <a:spcAft>
                <a:spcPts val="600"/>
              </a:spcAft>
              <a:buAutoNum type="romanUcPeriod"/>
            </a:pPr>
            <a:r>
              <a:rPr lang="de-CH" sz="1800" b="1" dirty="0">
                <a:solidFill>
                  <a:srgbClr val="161F38"/>
                </a:solidFill>
                <a:ea typeface="+mn-lt"/>
                <a:cs typeface="+mn-lt"/>
              </a:rPr>
              <a:t>Warum braucht es die Steuervorlage? </a:t>
            </a:r>
          </a:p>
          <a:p>
            <a:pPr marL="285750" indent="-285750">
              <a:spcBef>
                <a:spcPts val="600"/>
              </a:spcBef>
              <a:spcAft>
                <a:spcPts val="600"/>
              </a:spcAft>
              <a:buFont typeface="Wingdings" panose="05000000000000000000" pitchFamily="2" charset="2"/>
              <a:buChar char="§"/>
            </a:pPr>
            <a:r>
              <a:rPr lang="de-CH" sz="1800" kern="100" dirty="0">
                <a:solidFill>
                  <a:srgbClr val="161F38"/>
                </a:solidFill>
                <a:effectLst/>
                <a:ea typeface="Calibri" panose="020F0502020204030204" pitchFamily="34" charset="0"/>
                <a:cs typeface="Arial" panose="020B0604020202020204" pitchFamily="34" charset="0"/>
              </a:rPr>
              <a:t>Das Problem ist ernst: Zürich verliert seit Jahren massiv an Wirtschaftskraft</a:t>
            </a:r>
            <a:r>
              <a:rPr lang="de-CH" sz="1800" kern="100" dirty="0">
                <a:solidFill>
                  <a:srgbClr val="161F38"/>
                </a:solidFill>
                <a:ea typeface="Calibri" panose="020F0502020204030204" pitchFamily="34" charset="0"/>
                <a:cs typeface="Arial" panose="020B0604020202020204" pitchFamily="34" charset="0"/>
              </a:rPr>
              <a:t>, da Firmen in benachbarte Kantone abwandern. </a:t>
            </a:r>
            <a:r>
              <a:rPr lang="de-CH" sz="1800" kern="100" dirty="0">
                <a:solidFill>
                  <a:srgbClr val="161F38"/>
                </a:solidFill>
                <a:effectLst/>
                <a:ea typeface="Calibri" panose="020F0502020204030204" pitchFamily="34" charset="0"/>
                <a:cs typeface="Arial" panose="020B0604020202020204" pitchFamily="34" charset="0"/>
              </a:rPr>
              <a:t>  </a:t>
            </a:r>
          </a:p>
          <a:p>
            <a:pPr marL="285750" indent="-285750">
              <a:spcBef>
                <a:spcPts val="600"/>
              </a:spcBef>
              <a:spcAft>
                <a:spcPts val="600"/>
              </a:spcAft>
              <a:buFont typeface="Wingdings" panose="05000000000000000000" pitchFamily="2" charset="2"/>
              <a:buChar char="§"/>
            </a:pPr>
            <a:r>
              <a:rPr lang="de-CH" sz="1800" kern="100" dirty="0">
                <a:solidFill>
                  <a:srgbClr val="161F38"/>
                </a:solidFill>
                <a:effectLst/>
                <a:ea typeface="Calibri" panose="020F0502020204030204" pitchFamily="34" charset="0"/>
                <a:cs typeface="Arial" panose="020B0604020202020204" pitchFamily="34" charset="0"/>
              </a:rPr>
              <a:t>2023 hat Zürich unter dem Strich 85 Unternehmen verloren,  2022 waren es 137, 2021 waren es 347 Firmen.  </a:t>
            </a:r>
          </a:p>
          <a:p>
            <a:pPr marL="285750" indent="-285750">
              <a:spcBef>
                <a:spcPts val="600"/>
              </a:spcBef>
              <a:spcAft>
                <a:spcPts val="600"/>
              </a:spcAft>
              <a:buFont typeface="Wingdings" panose="05000000000000000000" pitchFamily="2" charset="2"/>
              <a:buChar char="§"/>
            </a:pPr>
            <a:r>
              <a:rPr lang="de-CH" sz="1800" kern="100" dirty="0">
                <a:solidFill>
                  <a:srgbClr val="161F38"/>
                </a:solidFill>
                <a:effectLst/>
                <a:ea typeface="Calibri" panose="020F0502020204030204" pitchFamily="34" charset="0"/>
                <a:cs typeface="Arial" panose="020B0604020202020204" pitchFamily="34" charset="0"/>
              </a:rPr>
              <a:t>Grund dafür ist, dass Zürich nach Bern die höchste Steuerbelastung für Unternehmen in der ganzen Schweiz hat. </a:t>
            </a:r>
          </a:p>
          <a:p>
            <a:pPr marL="285750" indent="-285750">
              <a:spcBef>
                <a:spcPts val="600"/>
              </a:spcBef>
              <a:spcAft>
                <a:spcPts val="600"/>
              </a:spcAft>
              <a:buFont typeface="Wingdings" panose="05000000000000000000" pitchFamily="2" charset="2"/>
              <a:buChar char="§"/>
            </a:pPr>
            <a:r>
              <a:rPr lang="de-CH" sz="1800" kern="100" dirty="0">
                <a:solidFill>
                  <a:srgbClr val="161F38"/>
                </a:solidFill>
                <a:effectLst/>
                <a:ea typeface="Calibri" panose="020F0502020204030204" pitchFamily="34" charset="0"/>
                <a:cs typeface="Arial" panose="020B0604020202020204" pitchFamily="34" charset="0"/>
              </a:rPr>
              <a:t>Damit der Kanton weiter Motor und Herz der Schweizer Wirtschaft bleibt, </a:t>
            </a:r>
            <a:r>
              <a:rPr lang="de-CH" sz="1800" b="1" kern="100" dirty="0">
                <a:solidFill>
                  <a:srgbClr val="161F38"/>
                </a:solidFill>
                <a:effectLst/>
                <a:ea typeface="Calibri" panose="020F0502020204030204" pitchFamily="34" charset="0"/>
                <a:cs typeface="Arial" panose="020B0604020202020204" pitchFamily="34" charset="0"/>
              </a:rPr>
              <a:t>muss diese Entwicklung gestoppt werden. </a:t>
            </a:r>
          </a:p>
          <a:p>
            <a:pPr marL="514350" indent="-514350">
              <a:spcBef>
                <a:spcPts val="600"/>
              </a:spcBef>
              <a:spcAft>
                <a:spcPts val="600"/>
              </a:spcAft>
              <a:buAutoNum type="romanUcPeriod"/>
            </a:pPr>
            <a:endParaRPr lang="de-CH" sz="1800" b="1" dirty="0">
              <a:solidFill>
                <a:srgbClr val="161F38"/>
              </a:solidFill>
              <a:ea typeface="+mn-lt"/>
              <a:cs typeface="+mn-lt"/>
            </a:endParaRPr>
          </a:p>
        </p:txBody>
      </p:sp>
      <p:sp>
        <p:nvSpPr>
          <p:cNvPr id="5" name="Fußzeilenplatzhalter 4">
            <a:extLst>
              <a:ext uri="{FF2B5EF4-FFF2-40B4-BE49-F238E27FC236}">
                <a16:creationId xmlns:a16="http://schemas.microsoft.com/office/drawing/2014/main" id="{ABE06E1B-015D-E3E6-F99E-ED6A9815C3BE}"/>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2E9E1EC5-C464-83CF-4211-008237EE19EB}"/>
              </a:ext>
            </a:extLst>
          </p:cNvPr>
          <p:cNvSpPr>
            <a:spLocks noGrp="1"/>
          </p:cNvSpPr>
          <p:nvPr>
            <p:ph type="sldNum" sz="quarter" idx="12"/>
          </p:nvPr>
        </p:nvSpPr>
        <p:spPr/>
        <p:txBody>
          <a:bodyPr/>
          <a:lstStyle/>
          <a:p>
            <a:fld id="{442AD375-037F-43D0-B059-5172DA06796A}" type="slidenum">
              <a:rPr lang="de-CH" smtClean="0"/>
              <a:pPr/>
              <a:t>8</a:t>
            </a:fld>
            <a:endParaRPr lang="de-CH"/>
          </a:p>
        </p:txBody>
      </p:sp>
      <p:graphicFrame>
        <p:nvGraphicFramePr>
          <p:cNvPr id="3" name="Diagramm 2">
            <a:extLst>
              <a:ext uri="{FF2B5EF4-FFF2-40B4-BE49-F238E27FC236}">
                <a16:creationId xmlns:a16="http://schemas.microsoft.com/office/drawing/2014/main" id="{03C25078-0419-6700-776D-8C570D1CB212}"/>
              </a:ext>
            </a:extLst>
          </p:cNvPr>
          <p:cNvGraphicFramePr/>
          <p:nvPr>
            <p:extLst>
              <p:ext uri="{D42A27DB-BD31-4B8C-83A1-F6EECF244321}">
                <p14:modId xmlns:p14="http://schemas.microsoft.com/office/powerpoint/2010/main" val="4213941944"/>
              </p:ext>
            </p:extLst>
          </p:nvPr>
        </p:nvGraphicFramePr>
        <p:xfrm>
          <a:off x="6511412" y="1791678"/>
          <a:ext cx="5265173" cy="32746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7180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78EC-9C50-637D-E028-93C245661B7E}"/>
            </a:ext>
          </a:extLst>
        </p:cNvPr>
        <p:cNvGrpSpPr/>
        <p:nvPr/>
      </p:nvGrpSpPr>
      <p:grpSpPr>
        <a:xfrm>
          <a:off x="0" y="0"/>
          <a:ext cx="0" cy="0"/>
          <a:chOff x="0" y="0"/>
          <a:chExt cx="0" cy="0"/>
        </a:xfrm>
      </p:grpSpPr>
      <p:sp>
        <p:nvSpPr>
          <p:cNvPr id="6" name="Inhaltsplatzhalter 4">
            <a:extLst>
              <a:ext uri="{FF2B5EF4-FFF2-40B4-BE49-F238E27FC236}">
                <a16:creationId xmlns:a16="http://schemas.microsoft.com/office/drawing/2014/main" id="{F5678472-65BD-FEC2-30D6-671779CA4F59}"/>
              </a:ext>
            </a:extLst>
          </p:cNvPr>
          <p:cNvSpPr txBox="1">
            <a:spLocks/>
          </p:cNvSpPr>
          <p:nvPr/>
        </p:nvSpPr>
        <p:spPr>
          <a:xfrm>
            <a:off x="6096000" y="0"/>
            <a:ext cx="6095999" cy="6858000"/>
          </a:xfrm>
          <a:prstGeom prst="rect">
            <a:avLst/>
          </a:prstGeom>
          <a:solidFill>
            <a:srgbClr val="FCC44F"/>
          </a:solidFill>
        </p:spPr>
        <p:txBody>
          <a:bodyPr tIns="576000" bIns="122400"/>
          <a:lstStyle>
            <a:lvl1pPr marL="0" indent="0" algn="l" defTabSz="914400" rtl="0" eaLnBrk="1" latinLnBrk="0" hangingPunct="1">
              <a:lnSpc>
                <a:spcPct val="99000"/>
              </a:lnSpc>
              <a:spcBef>
                <a:spcPts val="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99000"/>
              </a:lnSpc>
              <a:spcBef>
                <a:spcPts val="0"/>
              </a:spcBef>
              <a:buFont typeface="Wingdings" panose="05000000000000000000" pitchFamily="2" charset="2"/>
              <a:buChar char="§"/>
              <a:defRPr sz="2000" kern="1200">
                <a:solidFill>
                  <a:schemeClr val="tx1"/>
                </a:solidFill>
                <a:latin typeface="+mn-lt"/>
                <a:ea typeface="+mn-ea"/>
                <a:cs typeface="+mn-cs"/>
              </a:defRPr>
            </a:lvl2pPr>
            <a:lvl3pPr marL="504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3pPr>
            <a:lvl4pPr marL="756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4pPr>
            <a:lvl5pPr marL="1008000" indent="-252000" algn="l" defTabSz="914400" rtl="0" eaLnBrk="1" latinLnBrk="0" hangingPunct="1">
              <a:lnSpc>
                <a:spcPct val="99000"/>
              </a:lnSpc>
              <a:spcBef>
                <a:spcPts val="0"/>
              </a:spcBef>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a:p>
        </p:txBody>
      </p:sp>
      <p:sp>
        <p:nvSpPr>
          <p:cNvPr id="2" name="Titel 1">
            <a:extLst>
              <a:ext uri="{FF2B5EF4-FFF2-40B4-BE49-F238E27FC236}">
                <a16:creationId xmlns:a16="http://schemas.microsoft.com/office/drawing/2014/main" id="{56A9E3DB-2EF5-C969-CEBA-43392FEEEF75}"/>
              </a:ext>
            </a:extLst>
          </p:cNvPr>
          <p:cNvSpPr>
            <a:spLocks noGrp="1"/>
          </p:cNvSpPr>
          <p:nvPr>
            <p:ph type="title"/>
          </p:nvPr>
        </p:nvSpPr>
        <p:spPr/>
        <p:txBody>
          <a:bodyPr/>
          <a:lstStyle/>
          <a:p>
            <a:r>
              <a:rPr lang="de-CH" dirty="0">
                <a:solidFill>
                  <a:srgbClr val="161F38"/>
                </a:solidFill>
              </a:rPr>
              <a:t>02 Die Vorlage</a:t>
            </a:r>
          </a:p>
        </p:txBody>
      </p:sp>
      <p:sp>
        <p:nvSpPr>
          <p:cNvPr id="18" name="Inhaltsplatzhalter 2">
            <a:extLst>
              <a:ext uri="{FF2B5EF4-FFF2-40B4-BE49-F238E27FC236}">
                <a16:creationId xmlns:a16="http://schemas.microsoft.com/office/drawing/2014/main" id="{1B9E1E22-D66A-A4EE-1423-BFEBC5F6DDE2}"/>
              </a:ext>
            </a:extLst>
          </p:cNvPr>
          <p:cNvSpPr>
            <a:spLocks noGrp="1"/>
          </p:cNvSpPr>
          <p:nvPr>
            <p:ph idx="1"/>
          </p:nvPr>
        </p:nvSpPr>
        <p:spPr>
          <a:xfrm>
            <a:off x="728663" y="1752600"/>
            <a:ext cx="4983879" cy="4449763"/>
          </a:xfrm>
        </p:spPr>
        <p:txBody>
          <a:bodyPr vert="horz" lIns="0" tIns="0" rIns="0" bIns="0" rtlCol="0" anchor="t">
            <a:noAutofit/>
          </a:bodyPr>
          <a:lstStyle/>
          <a:p>
            <a:pPr marL="400050" indent="-400050">
              <a:spcBef>
                <a:spcPts val="600"/>
              </a:spcBef>
              <a:spcAft>
                <a:spcPts val="600"/>
              </a:spcAft>
              <a:buClr>
                <a:srgbClr val="161F38"/>
              </a:buClr>
              <a:buFont typeface="+mj-lt"/>
              <a:buAutoNum type="romanUcPeriod" startAt="2"/>
            </a:pPr>
            <a:r>
              <a:rPr lang="de-CH" sz="1800" b="1" dirty="0">
                <a:solidFill>
                  <a:srgbClr val="161F38"/>
                </a:solidFill>
                <a:ea typeface="+mn-lt"/>
                <a:cs typeface="+mn-lt"/>
              </a:rPr>
              <a:t>Die Lösung liegt auf der Hand</a:t>
            </a:r>
          </a:p>
          <a:p>
            <a:pPr marL="285750" lvl="0" indent="-285750">
              <a:lnSpc>
                <a:spcPct val="107000"/>
              </a:lnSpc>
              <a:spcBef>
                <a:spcPts val="600"/>
              </a:spcBef>
              <a:spcAft>
                <a:spcPts val="600"/>
              </a:spcAft>
              <a:buFont typeface="Wingdings" panose="05000000000000000000" pitchFamily="2" charset="2"/>
              <a:buChar char="§"/>
            </a:pPr>
            <a:r>
              <a:rPr lang="de-CH" sz="1800" kern="100" dirty="0">
                <a:solidFill>
                  <a:srgbClr val="161F38"/>
                </a:solidFill>
                <a:effectLst/>
                <a:ea typeface="Calibri" panose="020F0502020204030204" pitchFamily="34" charset="0"/>
                <a:cs typeface="Arial" panose="020B0604020202020204" pitchFamily="34" charset="0"/>
              </a:rPr>
              <a:t>Die Erfahrung anderer Kantone zeigt, dass gezielte Steuererleichterungen der richtige Weg sind, um Firmen und damit Arbeitsplätze im Kanton zu halten. </a:t>
            </a:r>
            <a:endParaRPr lang="de-CH" sz="1800" kern="100" dirty="0">
              <a:solidFill>
                <a:srgbClr val="161F38"/>
              </a:solidFill>
              <a:ea typeface="Calibri" panose="020F0502020204030204" pitchFamily="34" charset="0"/>
              <a:cs typeface="Arial" panose="020B0604020202020204" pitchFamily="34" charset="0"/>
            </a:endParaRPr>
          </a:p>
          <a:p>
            <a:pPr marL="285750" lvl="0" indent="-285750">
              <a:lnSpc>
                <a:spcPct val="107000"/>
              </a:lnSpc>
              <a:spcBef>
                <a:spcPts val="600"/>
              </a:spcBef>
              <a:spcAft>
                <a:spcPts val="600"/>
              </a:spcAft>
              <a:buFont typeface="Wingdings" panose="05000000000000000000" pitchFamily="2" charset="2"/>
              <a:buChar char="§"/>
            </a:pPr>
            <a:r>
              <a:rPr lang="de-CH" sz="1800" kern="100" dirty="0">
                <a:solidFill>
                  <a:srgbClr val="161F38"/>
                </a:solidFill>
                <a:effectLst/>
                <a:ea typeface="Calibri" panose="020F0502020204030204" pitchFamily="34" charset="0"/>
                <a:cs typeface="Arial" panose="020B0604020202020204" pitchFamily="34" charset="0"/>
              </a:rPr>
              <a:t>Durch die massvolle Entlastung der Steuervorlage kann Zürich mit den umliegenden Kantonen gleichziehen und wird wieder attraktiver für Unternehmen. </a:t>
            </a:r>
          </a:p>
          <a:p>
            <a:pPr marL="285750" lvl="0" indent="-285750">
              <a:lnSpc>
                <a:spcPct val="107000"/>
              </a:lnSpc>
              <a:spcBef>
                <a:spcPts val="600"/>
              </a:spcBef>
              <a:spcAft>
                <a:spcPts val="600"/>
              </a:spcAft>
              <a:buFont typeface="Wingdings" panose="05000000000000000000" pitchFamily="2" charset="2"/>
              <a:buChar char="§"/>
            </a:pPr>
            <a:r>
              <a:rPr lang="de-CH" sz="1800" kern="100" dirty="0">
                <a:solidFill>
                  <a:srgbClr val="161F38"/>
                </a:solidFill>
                <a:effectLst/>
                <a:ea typeface="Calibri" panose="020F0502020204030204" pitchFamily="34" charset="0"/>
                <a:cs typeface="Arial" panose="020B0604020202020204" pitchFamily="34" charset="0"/>
              </a:rPr>
              <a:t>Die Steuervorlage ist also eine gute Investition in unseren Standort Zürich. </a:t>
            </a:r>
          </a:p>
          <a:p>
            <a:pPr marL="457200">
              <a:lnSpc>
                <a:spcPct val="107000"/>
              </a:lnSpc>
              <a:spcAft>
                <a:spcPts val="800"/>
              </a:spcAft>
            </a:pPr>
            <a:r>
              <a:rPr lang="de-CH" sz="1800" kern="100" dirty="0">
                <a:solidFill>
                  <a:srgbClr val="161F38"/>
                </a:solidFill>
                <a:effectLst/>
                <a:ea typeface="Calibri" panose="020F0502020204030204" pitchFamily="34" charset="0"/>
                <a:cs typeface="Arial" panose="020B0604020202020204" pitchFamily="34" charset="0"/>
              </a:rPr>
              <a:t> </a:t>
            </a:r>
          </a:p>
          <a:p>
            <a:pPr>
              <a:spcBef>
                <a:spcPts val="600"/>
              </a:spcBef>
              <a:spcAft>
                <a:spcPts val="600"/>
              </a:spcAft>
            </a:pPr>
            <a:r>
              <a:rPr lang="de-CH" sz="1800" b="1" dirty="0">
                <a:solidFill>
                  <a:srgbClr val="161F38"/>
                </a:solidFill>
                <a:ea typeface="+mn-lt"/>
                <a:cs typeface="+mn-lt"/>
              </a:rPr>
              <a:t> </a:t>
            </a:r>
          </a:p>
        </p:txBody>
      </p:sp>
      <p:sp>
        <p:nvSpPr>
          <p:cNvPr id="5" name="Fußzeilenplatzhalter 4">
            <a:extLst>
              <a:ext uri="{FF2B5EF4-FFF2-40B4-BE49-F238E27FC236}">
                <a16:creationId xmlns:a16="http://schemas.microsoft.com/office/drawing/2014/main" id="{2693FE88-0319-A09D-DBE6-9D1EE4924184}"/>
              </a:ext>
            </a:extLst>
          </p:cNvPr>
          <p:cNvSpPr>
            <a:spLocks noGrp="1"/>
          </p:cNvSpPr>
          <p:nvPr>
            <p:ph type="ftr" sz="quarter" idx="11"/>
          </p:nvPr>
        </p:nvSpPr>
        <p:spPr/>
        <p:txBody>
          <a:bodyPr/>
          <a:lstStyle/>
          <a:p>
            <a:r>
              <a:rPr lang="de-CH"/>
              <a:t>  </a:t>
            </a:r>
          </a:p>
        </p:txBody>
      </p:sp>
      <p:sp>
        <p:nvSpPr>
          <p:cNvPr id="7" name="Foliennummernplatzhalter 6">
            <a:extLst>
              <a:ext uri="{FF2B5EF4-FFF2-40B4-BE49-F238E27FC236}">
                <a16:creationId xmlns:a16="http://schemas.microsoft.com/office/drawing/2014/main" id="{36EF83AB-F8D0-1ADA-E9EE-197577E0E63B}"/>
              </a:ext>
            </a:extLst>
          </p:cNvPr>
          <p:cNvSpPr>
            <a:spLocks noGrp="1"/>
          </p:cNvSpPr>
          <p:nvPr>
            <p:ph type="sldNum" sz="quarter" idx="12"/>
          </p:nvPr>
        </p:nvSpPr>
        <p:spPr/>
        <p:txBody>
          <a:bodyPr/>
          <a:lstStyle/>
          <a:p>
            <a:fld id="{442AD375-037F-43D0-B059-5172DA06796A}" type="slidenum">
              <a:rPr lang="de-CH" smtClean="0"/>
              <a:pPr/>
              <a:t>9</a:t>
            </a:fld>
            <a:endParaRPr lang="de-CH"/>
          </a:p>
        </p:txBody>
      </p:sp>
      <p:pic>
        <p:nvPicPr>
          <p:cNvPr id="3" name="Grafik 2" descr="Ein Bild, das Text, Screenshot, Schrift, parallel enthält.&#10;&#10;Automatisch generierte Beschreibung">
            <a:extLst>
              <a:ext uri="{FF2B5EF4-FFF2-40B4-BE49-F238E27FC236}">
                <a16:creationId xmlns:a16="http://schemas.microsoft.com/office/drawing/2014/main" id="{01C446E5-97A4-77A5-20DD-98410C01C0C6}"/>
              </a:ext>
            </a:extLst>
          </p:cNvPr>
          <p:cNvPicPr>
            <a:picLocks noChangeAspect="1"/>
          </p:cNvPicPr>
          <p:nvPr/>
        </p:nvPicPr>
        <p:blipFill>
          <a:blip r:embed="rId3">
            <a:extLst>
              <a:ext uri="{FF2B5EF4-FFF2-40B4-BE49-F238E27FC236}">
                <a16:creationId xmlns:lc="http://schemas.openxmlformats.org/drawingml/2006/lockedCanva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el="http://schemas.microsoft.com/office/2019/extlst" xmlns:m="http://schemas.openxmlformats.org/officeDocument/2006/math"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a16="http://schemas.microsoft.com/office/drawing/2014/main" xmlns:a14="http://schemas.microsoft.com/office/drawing/2010/main" xmlns:c="http://schemas.openxmlformats.org/drawingml/2006/chart" xmlns:w="http://schemas.openxmlformats.org/wordprocessingml/2006/main" xmlns:w10="urn:schemas-microsoft-com:office:word" xmlns:v="urn:schemas-microsoft-com:vml" xmlns:o="urn:schemas-microsoft-com:office:office" xmlns="" xmlns:mc="http://schemas.openxmlformats.org/markup-compatibility/2006" xmlns:pic="http://schemas.openxmlformats.org/drawingml/2006/picture" xmlns:wp14="http://schemas.microsoft.com/office/word/2010/wordprocessingDrawing" xmlns:wp="http://schemas.openxmlformats.org/drawingml/2006/wordprocessingDrawing" id="{5C39F393-B66D-7354-CCDE-D468E01579FE}"/>
              </a:ext>
            </a:extLst>
          </a:blip>
          <a:srcRect b="21505"/>
          <a:stretch/>
        </p:blipFill>
        <p:spPr>
          <a:xfrm>
            <a:off x="6637336" y="1924685"/>
            <a:ext cx="5013325" cy="3008630"/>
          </a:xfrm>
          <a:prstGeom prst="rect">
            <a:avLst/>
          </a:prstGeom>
        </p:spPr>
      </p:pic>
    </p:spTree>
    <p:extLst>
      <p:ext uri="{BB962C8B-B14F-4D97-AF65-F5344CB8AC3E}">
        <p14:creationId xmlns:p14="http://schemas.microsoft.com/office/powerpoint/2010/main" val="743135836"/>
      </p:ext>
    </p:extLst>
  </p:cSld>
  <p:clrMapOvr>
    <a:masterClrMapping/>
  </p:clrMapOvr>
</p:sld>
</file>

<file path=ppt/theme/theme1.xml><?xml version="1.0" encoding="utf-8"?>
<a:theme xmlns:a="http://schemas.openxmlformats.org/drawingml/2006/main" name="Benutzerdefiniertes Design">
  <a:themeElements>
    <a:clrScheme name="Farner neu">
      <a:dk1>
        <a:srgbClr val="1E1E1E"/>
      </a:dk1>
      <a:lt1>
        <a:sysClr val="window" lastClr="FFFFFF"/>
      </a:lt1>
      <a:dk2>
        <a:srgbClr val="333333"/>
      </a:dk2>
      <a:lt2>
        <a:srgbClr val="999999"/>
      </a:lt2>
      <a:accent1>
        <a:srgbClr val="004628"/>
      </a:accent1>
      <a:accent2>
        <a:srgbClr val="00D628"/>
      </a:accent2>
      <a:accent3>
        <a:srgbClr val="000065"/>
      </a:accent3>
      <a:accent4>
        <a:srgbClr val="2855FF"/>
      </a:accent4>
      <a:accent5>
        <a:srgbClr val="920030"/>
      </a:accent5>
      <a:accent6>
        <a:srgbClr val="FF506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50000"/>
          </a:schemeClr>
        </a:solidFill>
        <a:ln>
          <a:noFill/>
        </a:ln>
      </a:spPr>
      <a:bodyPr rtlCol="0" anchor="ctr"/>
      <a:lstStyle>
        <a:defPPr algn="ctr">
          <a:defRPr sz="18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Farner Black 80%">
      <a:srgbClr val="333333"/>
    </a:custClr>
    <a:custClr name="Farner Black 60%">
      <a:srgbClr val="666666"/>
    </a:custClr>
    <a:custClr name="Farner Black 40%">
      <a:srgbClr val="999999"/>
    </a:custClr>
    <a:custClr name="Farner Black 20%">
      <a:srgbClr val="CCCCCC"/>
    </a:custClr>
    <a:custClr name="Light Green">
      <a:srgbClr val="CDFF79"/>
    </a:custClr>
    <a:custClr name="Soft Green">
      <a:srgbClr val="E4FFB1"/>
    </a:custClr>
    <a:custClr name="Light Blue">
      <a:srgbClr val="9FC1F2"/>
    </a:custClr>
    <a:custClr name="Soft Blue">
      <a:srgbClr val="CDE1FF"/>
    </a:custClr>
    <a:custClr name="Light Red">
      <a:srgbClr val="FAB3AE"/>
    </a:custClr>
    <a:custClr name="Soft Red">
      <a:srgbClr val="FAD8CA"/>
    </a:custClr>
  </a:custClrLst>
  <a:extLst>
    <a:ext uri="{05A4C25C-085E-4340-85A3-A5531E510DB2}">
      <thm15:themeFamily xmlns:thm15="http://schemas.microsoft.com/office/thememl/2012/main" name="Presentation1" id="{7B82F239-1B80-4CCD-856D-7B86238F78D1}" vid="{009571D9-3F6E-4D4F-ACB1-A24CAA1E7C9F}"/>
    </a:ext>
  </a:extLst>
</a:theme>
</file>

<file path=ppt/theme/theme2.xml><?xml version="1.0" encoding="utf-8"?>
<a:theme xmlns:a="http://schemas.openxmlformats.org/drawingml/2006/main" name="Benutzerdefiniertes Design">
  <a:themeElements>
    <a:clrScheme name="Farner neu">
      <a:dk1>
        <a:srgbClr val="1E1E1E"/>
      </a:dk1>
      <a:lt1>
        <a:sysClr val="window" lastClr="FFFFFF"/>
      </a:lt1>
      <a:dk2>
        <a:srgbClr val="333333"/>
      </a:dk2>
      <a:lt2>
        <a:srgbClr val="999999"/>
      </a:lt2>
      <a:accent1>
        <a:srgbClr val="004628"/>
      </a:accent1>
      <a:accent2>
        <a:srgbClr val="00D628"/>
      </a:accent2>
      <a:accent3>
        <a:srgbClr val="000065"/>
      </a:accent3>
      <a:accent4>
        <a:srgbClr val="2855FF"/>
      </a:accent4>
      <a:accent5>
        <a:srgbClr val="920030"/>
      </a:accent5>
      <a:accent6>
        <a:srgbClr val="FF506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Farner Black 80%">
      <a:srgbClr val="333333"/>
    </a:custClr>
    <a:custClr name="Farner Black 60%">
      <a:srgbClr val="666666"/>
    </a:custClr>
    <a:custClr name="Farner Black 40%">
      <a:srgbClr val="999999"/>
    </a:custClr>
    <a:custClr name="Farner Black 20%">
      <a:srgbClr val="CCCCCC"/>
    </a:custClr>
    <a:custClr name="Light Green">
      <a:srgbClr val="CDFF79"/>
    </a:custClr>
    <a:custClr name="Soft Green">
      <a:srgbClr val="E4FFB1"/>
    </a:custClr>
    <a:custClr name="Light Blue">
      <a:srgbClr val="9FC1F2"/>
    </a:custClr>
    <a:custClr name="Soft Blue">
      <a:srgbClr val="CDE1FF"/>
    </a:custClr>
    <a:custClr name="Light Red">
      <a:srgbClr val="FAB3AE"/>
    </a:custClr>
    <a:custClr name="Soft Red">
      <a:srgbClr val="FAD8CA"/>
    </a:custClr>
  </a:custClrLst>
  <a:extLst>
    <a:ext uri="{05A4C25C-085E-4340-85A3-A5531E510DB2}">
      <thm15:themeFamily xmlns:thm15="http://schemas.microsoft.com/office/thememl/2012/main" name="Presentation1" id="{7B82F239-1B80-4CCD-856D-7B86238F78D1}" vid="{25D94433-127C-4AFA-93B9-B580E6F6F1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AF46597F7B02F4CB4B53E19167D289C" ma:contentTypeVersion="21" ma:contentTypeDescription="Ein neues Dokument erstellen." ma:contentTypeScope="" ma:versionID="db65a613819a13c85434a4647e53bc00">
  <xsd:schema xmlns:xsd="http://www.w3.org/2001/XMLSchema" xmlns:xs="http://www.w3.org/2001/XMLSchema" xmlns:p="http://schemas.microsoft.com/office/2006/metadata/properties" xmlns:ns2="08d0c6ea-ac52-4402-8c3a-6b38208e01ab" xmlns:ns3="4c05fb0b-8425-4c6b-8876-09387ae903ad" targetNamespace="http://schemas.microsoft.com/office/2006/metadata/properties" ma:root="true" ma:fieldsID="65f6cb59e19f67f98feb043eb6e65fe9" ns2:_="" ns3:_="">
    <xsd:import namespace="08d0c6ea-ac52-4402-8c3a-6b38208e01ab"/>
    <xsd:import namespace="4c05fb0b-8425-4c6b-8876-09387ae90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d0c6ea-ac52-4402-8c3a-6b38208e01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155a16b5-84b5-4135-b47f-91a830b013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5fb0b-8425-4c6b-8876-09387ae903ad"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d6b5f355-f335-4e4c-aba7-0bf786ee374c}" ma:internalName="TaxCatchAll" ma:showField="CatchAllData" ma:web="4c05fb0b-8425-4c6b-8876-09387ae90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c05fb0b-8425-4c6b-8876-09387ae903ad">
      <UserInfo>
        <DisplayName>Sonja Jakob | Farner</DisplayName>
        <AccountId>360</AccountId>
        <AccountType/>
      </UserInfo>
      <UserInfo>
        <DisplayName>Fabian Bertschinger | Farner</DisplayName>
        <AccountId>165</AccountId>
        <AccountType/>
      </UserInfo>
      <UserInfo>
        <DisplayName>Dyego Hager | Farner</DisplayName>
        <AccountId>147</AccountId>
        <AccountType/>
      </UserInfo>
    </SharedWithUsers>
    <TaxCatchAll xmlns="4c05fb0b-8425-4c6b-8876-09387ae903ad"/>
    <lcf76f155ced4ddcb4097134ff3c332f xmlns="08d0c6ea-ac52-4402-8c3a-6b38208e01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A3B1553-977B-43D0-A69B-F06273A11C76}">
  <ds:schemaRefs>
    <ds:schemaRef ds:uri="08d0c6ea-ac52-4402-8c3a-6b38208e01ab"/>
    <ds:schemaRef ds:uri="4c05fb0b-8425-4c6b-8876-09387ae903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5626B806-0237-4942-A1FD-5C97285908C2}">
  <ds:schemaRefs>
    <ds:schemaRef ds:uri="08d0c6ea-ac52-4402-8c3a-6b38208e01ab"/>
    <ds:schemaRef ds:uri="4c05fb0b-8425-4c6b-8876-09387ae903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Farner Template 24 DE</Template>
  <TotalTime>0</TotalTime>
  <Words>927</Words>
  <Application>Microsoft Office PowerPoint</Application>
  <PresentationFormat>Breitbild</PresentationFormat>
  <Paragraphs>132</Paragraphs>
  <Slides>19</Slides>
  <Notes>19</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19</vt:i4>
      </vt:variant>
    </vt:vector>
  </HeadingPairs>
  <TitlesOfParts>
    <vt:vector size="27" baseType="lpstr">
      <vt:lpstr>Aptos</vt:lpstr>
      <vt:lpstr>Arial</vt:lpstr>
      <vt:lpstr>Arial Black</vt:lpstr>
      <vt:lpstr>Calibri</vt:lpstr>
      <vt:lpstr>Symbol</vt:lpstr>
      <vt:lpstr>Wingdings</vt:lpstr>
      <vt:lpstr>Benutzerdefiniertes Design</vt:lpstr>
      <vt:lpstr>Benutzerdefiniertes Design</vt:lpstr>
      <vt:lpstr>PowerPoint-Präsentation</vt:lpstr>
      <vt:lpstr>PowerPoint-Präsentation</vt:lpstr>
      <vt:lpstr>PowerPoint-Präsentation</vt:lpstr>
      <vt:lpstr>01 Hintergrund</vt:lpstr>
      <vt:lpstr>01 Hintergrund</vt:lpstr>
      <vt:lpstr>01 Hintergrund</vt:lpstr>
      <vt:lpstr>PowerPoint-Präsentation</vt:lpstr>
      <vt:lpstr>02 Die Vorlage</vt:lpstr>
      <vt:lpstr>02 Die Vorlage</vt:lpstr>
      <vt:lpstr>02 Die Vorlage</vt:lpstr>
      <vt:lpstr>PowerPoint-Präsentation</vt:lpstr>
      <vt:lpstr>03 Die Argumente</vt:lpstr>
      <vt:lpstr>PowerPoint-Präsentation</vt:lpstr>
      <vt:lpstr>04 Die Allianz</vt:lpstr>
      <vt:lpstr>PowerPoint-Präsentation</vt:lpstr>
      <vt:lpstr>05 Die Kampagne</vt:lpstr>
      <vt:lpstr>05 Die Kampagne</vt:lpstr>
      <vt:lpstr>05 Die Kampagne</vt:lpstr>
      <vt:lpstr>05 Die Kampagne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Ivan Jäggi | Farner</dc:creator>
  <dc:description>erstellt durch Vorlagenbauer.ch</dc:description>
  <cp:lastModifiedBy>David Wember | Farner</cp:lastModifiedBy>
  <cp:revision>3</cp:revision>
  <dcterms:created xsi:type="dcterms:W3CDTF">2024-09-18T13:17:01Z</dcterms:created>
  <dcterms:modified xsi:type="dcterms:W3CDTF">2025-01-21T11:14:10Z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0x0101003AF46597F7B02F4CB4B53E19167D289C</vt:lpwstr>
  </property>
  <property fmtid="{D5CDD505-2E9C-101B-9397-08002B2CF9AE}" pid="3" name="MediaServiceImageTags">
    <vt:lpwstr/>
  </property>
</Properties>
</file>